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2.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3.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4.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5.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6.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7.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8.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9.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219" r:id="rId4"/>
    <p:sldMasterId id="2147485322" r:id="rId5"/>
    <p:sldMasterId id="2147485570" r:id="rId6"/>
    <p:sldMasterId id="2147485725" r:id="rId7"/>
    <p:sldMasterId id="2147485771" r:id="rId8"/>
    <p:sldMasterId id="2147485797" r:id="rId9"/>
    <p:sldMasterId id="2147485828" r:id="rId10"/>
    <p:sldMasterId id="2147485897" r:id="rId11"/>
    <p:sldMasterId id="2147486021" r:id="rId12"/>
    <p:sldMasterId id="2147486071" r:id="rId13"/>
  </p:sldMasterIdLst>
  <p:notesMasterIdLst>
    <p:notesMasterId r:id="rId81"/>
  </p:notesMasterIdLst>
  <p:handoutMasterIdLst>
    <p:handoutMasterId r:id="rId82"/>
  </p:handoutMasterIdLst>
  <p:sldIdLst>
    <p:sldId id="2076138143" r:id="rId14"/>
    <p:sldId id="2147479632" r:id="rId15"/>
    <p:sldId id="2147479556" r:id="rId16"/>
    <p:sldId id="2147479545" r:id="rId17"/>
    <p:sldId id="2147479559" r:id="rId18"/>
    <p:sldId id="2147479615" r:id="rId19"/>
    <p:sldId id="2147479563" r:id="rId20"/>
    <p:sldId id="2147479560" r:id="rId21"/>
    <p:sldId id="2147479564" r:id="rId22"/>
    <p:sldId id="2147479606" r:id="rId23"/>
    <p:sldId id="2147479629" r:id="rId24"/>
    <p:sldId id="2147479546" r:id="rId25"/>
    <p:sldId id="2147479567" r:id="rId26"/>
    <p:sldId id="2147479569" r:id="rId27"/>
    <p:sldId id="2147479630" r:id="rId28"/>
    <p:sldId id="2147479547" r:id="rId29"/>
    <p:sldId id="2147479571" r:id="rId30"/>
    <p:sldId id="2147479621" r:id="rId31"/>
    <p:sldId id="2147479617" r:id="rId32"/>
    <p:sldId id="2147479618" r:id="rId33"/>
    <p:sldId id="2147479619" r:id="rId34"/>
    <p:sldId id="2147479622" r:id="rId35"/>
    <p:sldId id="2147479623" r:id="rId36"/>
    <p:sldId id="2147479570" r:id="rId37"/>
    <p:sldId id="2076138237" r:id="rId38"/>
    <p:sldId id="2147479607" r:id="rId39"/>
    <p:sldId id="2147479624" r:id="rId40"/>
    <p:sldId id="2147479625" r:id="rId41"/>
    <p:sldId id="2147479626" r:id="rId42"/>
    <p:sldId id="2147479628" r:id="rId43"/>
    <p:sldId id="2147479627" r:id="rId44"/>
    <p:sldId id="2147479572" r:id="rId45"/>
    <p:sldId id="2076138238" r:id="rId46"/>
    <p:sldId id="2147479608" r:id="rId47"/>
    <p:sldId id="2147479548" r:id="rId48"/>
    <p:sldId id="2147479577" r:id="rId49"/>
    <p:sldId id="2147479610" r:id="rId50"/>
    <p:sldId id="2147479631" r:id="rId51"/>
    <p:sldId id="2147479579" r:id="rId52"/>
    <p:sldId id="2147479578" r:id="rId53"/>
    <p:sldId id="2147479580" r:id="rId54"/>
    <p:sldId id="2147479611" r:id="rId55"/>
    <p:sldId id="2147479549" r:id="rId56"/>
    <p:sldId id="2147479581" r:id="rId57"/>
    <p:sldId id="2147479582" r:id="rId58"/>
    <p:sldId id="2147479583" r:id="rId59"/>
    <p:sldId id="2147479550" r:id="rId60"/>
    <p:sldId id="2147479589" r:id="rId61"/>
    <p:sldId id="2147479585" r:id="rId62"/>
    <p:sldId id="2147479586" r:id="rId63"/>
    <p:sldId id="2147479588" r:id="rId64"/>
    <p:sldId id="2147479557" r:id="rId65"/>
    <p:sldId id="2147479590" r:id="rId66"/>
    <p:sldId id="2147479592" r:id="rId67"/>
    <p:sldId id="2147479593" r:id="rId68"/>
    <p:sldId id="2076138240" r:id="rId69"/>
    <p:sldId id="2147479591" r:id="rId70"/>
    <p:sldId id="2147479612" r:id="rId71"/>
    <p:sldId id="2147479614" r:id="rId72"/>
    <p:sldId id="2147469715" r:id="rId73"/>
    <p:sldId id="2147479595" r:id="rId74"/>
    <p:sldId id="2147470572" r:id="rId75"/>
    <p:sldId id="2147479596" r:id="rId76"/>
    <p:sldId id="2076138235" r:id="rId77"/>
    <p:sldId id="2076138227" r:id="rId78"/>
    <p:sldId id="2147479613" r:id="rId79"/>
    <p:sldId id="2147479601" r:id="rId8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ance" id="{A403440E-CC64-4557-A0E3-0CE70487FD67}">
          <p14:sldIdLst/>
        </p14:section>
        <p14:section name="Introduction" id="{8B224C44-647A-43D0-A4F8-6EC3A03381CF}">
          <p14:sldIdLst>
            <p14:sldId id="2076138143"/>
            <p14:sldId id="2147479632"/>
          </p14:sldIdLst>
        </p14:section>
        <p14:section name="Overview" id="{B189800B-E667-4B53-9530-9EABF7F61A0C}">
          <p14:sldIdLst>
            <p14:sldId id="2147479556"/>
          </p14:sldIdLst>
        </p14:section>
        <p14:section name="1. Data sources" id="{6A86E7F1-6A09-4ACD-A75F-F5013CAF3D9F}">
          <p14:sldIdLst>
            <p14:sldId id="2147479545"/>
          </p14:sldIdLst>
        </p14:section>
        <p14:section name="2. Data Collection" id="{D42F5D69-5E62-4B40-833D-C64673A57498}">
          <p14:sldIdLst>
            <p14:sldId id="2147479559"/>
            <p14:sldId id="2147479615"/>
            <p14:sldId id="2147479563"/>
            <p14:sldId id="2147479560"/>
            <p14:sldId id="2147479564"/>
            <p14:sldId id="2147479606"/>
          </p14:sldIdLst>
        </p14:section>
        <p14:section name="3. Data Platform" id="{E30FCE02-F7E6-4E27-A2E0-89489DF7C215}">
          <p14:sldIdLst>
            <p14:sldId id="2147479629"/>
            <p14:sldId id="2147479546"/>
            <p14:sldId id="2147479567"/>
            <p14:sldId id="2147479569"/>
          </p14:sldIdLst>
        </p14:section>
        <p14:section name="4.1. Insights" id="{21B73893-F7B7-4812-9F69-5AABF2BB49A9}">
          <p14:sldIdLst>
            <p14:sldId id="2147479630"/>
            <p14:sldId id="2147479547"/>
            <p14:sldId id="2147479571"/>
            <p14:sldId id="2147479621"/>
            <p14:sldId id="2147479617"/>
            <p14:sldId id="2147479618"/>
            <p14:sldId id="2147479619"/>
            <p14:sldId id="2147479622"/>
            <p14:sldId id="2147479623"/>
            <p14:sldId id="2147479570"/>
            <p14:sldId id="2076138237"/>
            <p14:sldId id="2147479607"/>
            <p14:sldId id="2147479624"/>
            <p14:sldId id="2147479625"/>
            <p14:sldId id="2147479626"/>
            <p14:sldId id="2147479628"/>
            <p14:sldId id="2147479627"/>
            <p14:sldId id="2147479572"/>
            <p14:sldId id="2076138238"/>
            <p14:sldId id="2147479608"/>
          </p14:sldIdLst>
        </p14:section>
        <p14:section name="4.2. Visualize" id="{4EE39274-9BF4-499A-B0E7-D927E30CBA68}">
          <p14:sldIdLst>
            <p14:sldId id="2147479548"/>
            <p14:sldId id="2147479577"/>
            <p14:sldId id="2147479610"/>
            <p14:sldId id="2147479631"/>
            <p14:sldId id="2147479579"/>
            <p14:sldId id="2147479578"/>
            <p14:sldId id="2147479580"/>
            <p14:sldId id="2147479611"/>
          </p14:sldIdLst>
        </p14:section>
        <p14:section name="4.3. Analyze" id="{814B2099-24E2-4752-B8B7-1022083A48F7}">
          <p14:sldIdLst>
            <p14:sldId id="2147479549"/>
            <p14:sldId id="2147479581"/>
            <p14:sldId id="2147479582"/>
            <p14:sldId id="2147479583"/>
          </p14:sldIdLst>
        </p14:section>
        <p14:section name="4.4. Respond" id="{4BAD5AEF-18E6-4761-94C7-85EE505A1A5A}">
          <p14:sldIdLst>
            <p14:sldId id="2147479550"/>
            <p14:sldId id="2147479589"/>
            <p14:sldId id="2147479585"/>
            <p14:sldId id="2147479586"/>
            <p14:sldId id="2147479588"/>
          </p14:sldIdLst>
        </p14:section>
        <p14:section name="5. Integrate" id="{89B219DA-4BE4-4979-9974-5B0427917F4C}">
          <p14:sldIdLst>
            <p14:sldId id="2147479557"/>
            <p14:sldId id="2147479590"/>
            <p14:sldId id="2147479592"/>
            <p14:sldId id="2147479593"/>
            <p14:sldId id="2076138240"/>
            <p14:sldId id="2147479591"/>
          </p14:sldIdLst>
        </p14:section>
        <p14:section name="7. Multicloud and hybrid monitoring with Azure Arc" id="{F8F62F22-DA6B-4CFB-8924-E4FC30CA9A42}">
          <p14:sldIdLst>
            <p14:sldId id="2147479612"/>
            <p14:sldId id="2147479614"/>
            <p14:sldId id="2147469715"/>
            <p14:sldId id="2147479595"/>
            <p14:sldId id="2147470572"/>
            <p14:sldId id="2147479596"/>
          </p14:sldIdLst>
        </p14:section>
        <p14:section name="End" id="{6E85CAD7-C979-44B5-B7E8-604129F08750}">
          <p14:sldIdLst>
            <p14:sldId id="2076138235"/>
            <p14:sldId id="2076138227"/>
            <p14:sldId id="2147479613"/>
            <p14:sldId id="21474796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E6E6"/>
    <a:srgbClr val="A6A6A6"/>
    <a:srgbClr val="D8D8D8"/>
    <a:srgbClr val="0078D4"/>
    <a:srgbClr val="FFFFFF"/>
    <a:srgbClr val="50E6FF"/>
    <a:srgbClr val="0576CA"/>
    <a:srgbClr val="0072C6"/>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EAD43-FD76-AA43-980E-942C08AD889F}" v="249" dt="2023-11-24T15:08:52.753"/>
    <p1510:client id="{9439F2C2-78A7-638E-4297-2242989AEBB3}" v="27" dt="2023-11-24T15:07:50.016"/>
    <p1510:client id="{AC6F9AA8-4278-AF4D-B9A9-15085AA08F49}" v="24" dt="2023-11-23T21:44:46.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1" autoAdjust="0"/>
    <p:restoredTop sz="74014" autoAdjust="0"/>
  </p:normalViewPr>
  <p:slideViewPr>
    <p:cSldViewPr snapToGrid="0">
      <p:cViewPr varScale="1">
        <p:scale>
          <a:sx n="93" d="100"/>
          <a:sy n="93" d="100"/>
        </p:scale>
        <p:origin x="1592" y="200"/>
      </p:cViewPr>
      <p:guideLst/>
    </p:cSldViewPr>
  </p:slideViewPr>
  <p:outlineViewPr>
    <p:cViewPr>
      <p:scale>
        <a:sx n="33" d="100"/>
        <a:sy n="33" d="100"/>
      </p:scale>
      <p:origin x="0" y="-1054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microsoft.com/office/2018/10/relationships/authors" Target="authors.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tableStyles" Target="tableStyles.xml"/><Relationship Id="rId61" Type="http://schemas.openxmlformats.org/officeDocument/2006/relationships/slide" Target="slides/slide48.xml"/><Relationship Id="rId82" Type="http://schemas.openxmlformats.org/officeDocument/2006/relationships/handoutMaster" Target="handoutMasters/handoutMaster1.xml"/><Relationship Id="rId1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0A3EAD43-FD76-AA43-980E-942C08AD889F}"/>
    <pc:docChg chg="modSld">
      <pc:chgData name="Arturo Quiroga" userId="009ac387-d9df-4c87-8d6e-4cb5cb505e23" providerId="ADAL" clId="{0A3EAD43-FD76-AA43-980E-942C08AD889F}" dt="2023-11-24T15:08:52.753" v="23" actId="1036"/>
      <pc:docMkLst>
        <pc:docMk/>
      </pc:docMkLst>
      <pc:sldChg chg="modSp mod">
        <pc:chgData name="Arturo Quiroga" userId="009ac387-d9df-4c87-8d6e-4cb5cb505e23" providerId="ADAL" clId="{0A3EAD43-FD76-AA43-980E-942C08AD889F}" dt="2023-11-24T15:08:52.753" v="23" actId="1036"/>
        <pc:sldMkLst>
          <pc:docMk/>
          <pc:sldMk cId="4156539598" sldId="2076138238"/>
        </pc:sldMkLst>
        <pc:spChg chg="mod">
          <ac:chgData name="Arturo Quiroga" userId="009ac387-d9df-4c87-8d6e-4cb5cb505e23" providerId="ADAL" clId="{0A3EAD43-FD76-AA43-980E-942C08AD889F}" dt="2023-11-24T15:08:38.589" v="2" actId="255"/>
          <ac:spMkLst>
            <pc:docMk/>
            <pc:sldMk cId="4156539598" sldId="2076138238"/>
            <ac:spMk id="4" creationId="{003A83A9-3233-1C12-FA64-985794112E1F}"/>
          </ac:spMkLst>
        </pc:spChg>
        <pc:spChg chg="mod">
          <ac:chgData name="Arturo Quiroga" userId="009ac387-d9df-4c87-8d6e-4cb5cb505e23" providerId="ADAL" clId="{0A3EAD43-FD76-AA43-980E-942C08AD889F}" dt="2023-11-24T15:08:52.753" v="23" actId="1036"/>
          <ac:spMkLst>
            <pc:docMk/>
            <pc:sldMk cId="4156539598" sldId="2076138238"/>
            <ac:spMk id="7" creationId="{3280EFBE-ECCA-C4EC-1B0D-F64EF94880CD}"/>
          </ac:spMkLst>
        </pc:spChg>
        <pc:spChg chg="mod">
          <ac:chgData name="Arturo Quiroga" userId="009ac387-d9df-4c87-8d6e-4cb5cb505e23" providerId="ADAL" clId="{0A3EAD43-FD76-AA43-980E-942C08AD889F}" dt="2023-11-24T15:08:52.753" v="23" actId="1036"/>
          <ac:spMkLst>
            <pc:docMk/>
            <pc:sldMk cId="4156539598" sldId="2076138238"/>
            <ac:spMk id="8" creationId="{1928CD88-08A2-9908-181F-4F49E963C616}"/>
          </ac:spMkLst>
        </pc:spChg>
        <pc:spChg chg="mod">
          <ac:chgData name="Arturo Quiroga" userId="009ac387-d9df-4c87-8d6e-4cb5cb505e23" providerId="ADAL" clId="{0A3EAD43-FD76-AA43-980E-942C08AD889F}" dt="2023-11-24T15:08:52.753" v="23" actId="1036"/>
          <ac:spMkLst>
            <pc:docMk/>
            <pc:sldMk cId="4156539598" sldId="2076138238"/>
            <ac:spMk id="9" creationId="{A08B70F9-D9AB-9AEE-3DFF-58F7985D00C6}"/>
          </ac:spMkLst>
        </pc:spChg>
        <pc:spChg chg="mod">
          <ac:chgData name="Arturo Quiroga" userId="009ac387-d9df-4c87-8d6e-4cb5cb505e23" providerId="ADAL" clId="{0A3EAD43-FD76-AA43-980E-942C08AD889F}" dt="2023-11-24T15:08:52.753" v="23" actId="1036"/>
          <ac:spMkLst>
            <pc:docMk/>
            <pc:sldMk cId="4156539598" sldId="2076138238"/>
            <ac:spMk id="10" creationId="{0109ABFA-DCDD-B80D-0207-8C7785DAA3FA}"/>
          </ac:spMkLst>
        </pc:spChg>
        <pc:spChg chg="mod">
          <ac:chgData name="Arturo Quiroga" userId="009ac387-d9df-4c87-8d6e-4cb5cb505e23" providerId="ADAL" clId="{0A3EAD43-FD76-AA43-980E-942C08AD889F}" dt="2023-11-24T15:08:52.753" v="23" actId="1036"/>
          <ac:spMkLst>
            <pc:docMk/>
            <pc:sldMk cId="4156539598" sldId="2076138238"/>
            <ac:spMk id="11" creationId="{0E7015F4-6C8F-6C7B-2693-BD8125FDADA4}"/>
          </ac:spMkLst>
        </pc:spChg>
        <pc:spChg chg="mod">
          <ac:chgData name="Arturo Quiroga" userId="009ac387-d9df-4c87-8d6e-4cb5cb505e23" providerId="ADAL" clId="{0A3EAD43-FD76-AA43-980E-942C08AD889F}" dt="2023-11-24T15:08:52.753" v="23" actId="1036"/>
          <ac:spMkLst>
            <pc:docMk/>
            <pc:sldMk cId="4156539598" sldId="2076138238"/>
            <ac:spMk id="12" creationId="{294115CD-6C51-D8E3-D448-CAF831D4C3E0}"/>
          </ac:spMkLst>
        </pc:spChg>
        <pc:spChg chg="mod">
          <ac:chgData name="Arturo Quiroga" userId="009ac387-d9df-4c87-8d6e-4cb5cb505e23" providerId="ADAL" clId="{0A3EAD43-FD76-AA43-980E-942C08AD889F}" dt="2023-11-24T15:08:52.753" v="23" actId="1036"/>
          <ac:spMkLst>
            <pc:docMk/>
            <pc:sldMk cId="4156539598" sldId="2076138238"/>
            <ac:spMk id="13" creationId="{B90D6796-8919-708A-5179-A71F1457D0EF}"/>
          </ac:spMkLst>
        </pc:spChg>
        <pc:spChg chg="mod">
          <ac:chgData name="Arturo Quiroga" userId="009ac387-d9df-4c87-8d6e-4cb5cb505e23" providerId="ADAL" clId="{0A3EAD43-FD76-AA43-980E-942C08AD889F}" dt="2023-11-24T15:08:52.753" v="23" actId="1036"/>
          <ac:spMkLst>
            <pc:docMk/>
            <pc:sldMk cId="4156539598" sldId="2076138238"/>
            <ac:spMk id="14" creationId="{70C07645-76E0-9B75-B8DC-3DE56E702213}"/>
          </ac:spMkLst>
        </pc:spChg>
        <pc:picChg chg="mod">
          <ac:chgData name="Arturo Quiroga" userId="009ac387-d9df-4c87-8d6e-4cb5cb505e23" providerId="ADAL" clId="{0A3EAD43-FD76-AA43-980E-942C08AD889F}" dt="2023-11-24T15:08:25.997" v="1" actId="14100"/>
          <ac:picMkLst>
            <pc:docMk/>
            <pc:sldMk cId="4156539598" sldId="2076138238"/>
            <ac:picMk id="17" creationId="{687D1D81-820F-5BCA-5BCE-CD9134A5BB60}"/>
          </ac:picMkLst>
        </pc:picChg>
        <pc:picChg chg="mod">
          <ac:chgData name="Arturo Quiroga" userId="009ac387-d9df-4c87-8d6e-4cb5cb505e23" providerId="ADAL" clId="{0A3EAD43-FD76-AA43-980E-942C08AD889F}" dt="2023-11-24T15:08:44.479" v="3" actId="1076"/>
          <ac:picMkLst>
            <pc:docMk/>
            <pc:sldMk cId="4156539598" sldId="2076138238"/>
            <ac:picMk id="18" creationId="{8FF2048E-D598-03B8-17C2-BF50DE62D2D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11/24/23 9:50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11/24/23 9:50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azure/aks/intro-kubernet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earn.microsoft.com/en-us/azure/azure-monitor/essentials/prometheus-metrics-overview"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solidFill>
                  <a:srgbClr val="D83B01"/>
                </a:solidFill>
              </a:rPr>
              <a:t>This is an E2E deck. Yet, you can select slides and spent time on most relevant topics identified with your customer. If you chose Scenario A, take a couple of minutes to remind customer Azure Monitor value proposition (the why).</a:t>
            </a:r>
          </a:p>
          <a:p>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1" dirty="0">
                <a:solidFill>
                  <a:schemeClr val="accent2"/>
                </a:solidFill>
              </a:rPr>
              <a:t>Scenario A (L300): Customer is already aware about Azure Monitor value proposition and wants to deep dive on </a:t>
            </a:r>
            <a:r>
              <a:rPr lang="en-US" sz="900" b="1" kern="1200" dirty="0">
                <a:solidFill>
                  <a:schemeClr val="accent2"/>
                </a:solidFill>
                <a:latin typeface="Segoe UI Semilight"/>
                <a:ea typeface="+mn-ea"/>
                <a:cs typeface="+mn-cs"/>
              </a:rPr>
              <a:t>how Azure Monitor works and its capabilities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solidFill>
                  <a:schemeClr val="bg1"/>
                </a:solidFill>
              </a:rPr>
              <a:t>Audience: TDM + Directs, System Engineers</a:t>
            </a: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Use this deck and focus demo on relevant topics for your customer</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Plan 1h30 workshop with the customer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1" kern="1200" dirty="0">
              <a:solidFill>
                <a:schemeClr val="accent2"/>
              </a:solidFill>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1" dirty="0">
                <a:solidFill>
                  <a:schemeClr val="accent2"/>
                </a:solidFill>
              </a:rPr>
              <a:t>Scenario B (L100 – L200 – L300): Customer is not already aware about Azure Monitor value proposition and wants to deep dive on </a:t>
            </a:r>
            <a:r>
              <a:rPr lang="en-US" sz="900" b="1" kern="1200" dirty="0">
                <a:solidFill>
                  <a:schemeClr val="accent2"/>
                </a:solidFill>
                <a:latin typeface="Segoe UI Semilight"/>
                <a:ea typeface="+mn-ea"/>
                <a:cs typeface="+mn-cs"/>
              </a:rPr>
              <a:t>how Azure Monitor works and its capabilities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solidFill>
                  <a:schemeClr val="bg1"/>
                </a:solidFill>
              </a:rPr>
              <a:t>Audience: TDM + Directs, System Engineers</a:t>
            </a: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Start with ‘</a:t>
            </a:r>
            <a:r>
              <a:rPr kumimoji="0" lang="en-US" sz="900" b="0" i="1" u="none" strike="noStrike" kern="1200" cap="none" spc="0" normalizeH="0" baseline="0" noProof="0" dirty="0">
                <a:ln>
                  <a:noFill/>
                </a:ln>
                <a:solidFill>
                  <a:srgbClr val="000000"/>
                </a:solidFill>
                <a:effectLst/>
                <a:uLnTx/>
                <a:uFillTx/>
                <a:latin typeface="Segoe UI"/>
                <a:ea typeface="+mn-ea"/>
                <a:cs typeface="+mn-cs"/>
              </a:rPr>
              <a:t>Azure Monitor overview and slide library</a:t>
            </a:r>
            <a:r>
              <a:rPr kumimoji="0" lang="en-US" sz="900" b="0" i="0" u="none" strike="noStrike" kern="1200" cap="none" spc="0" normalizeH="0" baseline="0" noProof="0" dirty="0">
                <a:ln>
                  <a:noFill/>
                </a:ln>
                <a:solidFill>
                  <a:srgbClr val="000000"/>
                </a:solidFill>
                <a:effectLst/>
                <a:uLnTx/>
                <a:uFillTx/>
                <a:latin typeface="Segoe UI"/>
                <a:ea typeface="+mn-ea"/>
                <a:cs typeface="+mn-cs"/>
              </a:rPr>
              <a:t>’ deck to introduce Azure Monitor value proposition and set the scene for the deep dive (plan 30 minutes)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Use this deck and focus demo on relevant topics for your customer (plan 1h30)</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Plan 2h workshop in total with the customer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11/24/23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https://learn.microsoft.com/en-us/azure/azure-monitor/overview#data-platform</a:t>
            </a:r>
          </a:p>
          <a:p>
            <a:r>
              <a:rPr lang="fr-FR" dirty="0"/>
              <a:t>https://learn.microsoft.com/en-us/azure/azure-monitor/data-platform</a:t>
            </a:r>
          </a:p>
          <a:p>
            <a:endParaRPr lang="fr-FR" dirty="0"/>
          </a:p>
          <a:p>
            <a:pPr algn="l"/>
            <a:r>
              <a:rPr lang="en-US" b="0" i="0" dirty="0">
                <a:solidFill>
                  <a:srgbClr val="161616"/>
                </a:solidFill>
                <a:effectLst/>
                <a:latin typeface="Segoe UI" panose="020B0502040204020203" pitchFamily="34" charset="0"/>
              </a:rPr>
              <a:t>Azure Monitor stores data in data stores for each of the </a:t>
            </a:r>
            <a:r>
              <a:rPr lang="en-US" b="1" i="0" dirty="0">
                <a:solidFill>
                  <a:srgbClr val="161616"/>
                </a:solidFill>
                <a:effectLst/>
                <a:latin typeface="Segoe UI" panose="020B0502040204020203" pitchFamily="34" charset="0"/>
              </a:rPr>
              <a:t>three pillars of observability, plus an additional one</a:t>
            </a:r>
            <a:r>
              <a:rPr lang="en-US" b="0" i="0" dirty="0">
                <a:solidFill>
                  <a:srgbClr val="161616"/>
                </a:solidFill>
                <a:effectLst/>
                <a:latin typeface="Segoe UI" panose="020B0502040204020203" pitchFamily="34" charset="0"/>
              </a:rPr>
              <a:t>:</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Metrics</a:t>
            </a:r>
            <a:r>
              <a:rPr lang="en-US" b="0" i="0" dirty="0">
                <a:solidFill>
                  <a:srgbClr val="161616"/>
                </a:solidFill>
                <a:effectLst/>
                <a:latin typeface="Segoe UI" panose="020B0502040204020203" pitchFamily="34" charset="0"/>
              </a:rPr>
              <a:t>: Azure Monitor Metrics - Metrics are numerical values that describe an aspect of a system at a particular point in time. Azure Monitor Metrics is a time-series database, optimized for analyzing time-stamped data. Azure Monitor collects metrics at regular intervals. Metrics are identified with a timestamp, a name, a value, and one or more defining labels. They can be aggregated using algorithms, compared to other metrics, and analyzed for trends over time. It supports native </a:t>
            </a:r>
            <a:r>
              <a:rPr lang="en-US" b="1" i="0" dirty="0">
                <a:solidFill>
                  <a:srgbClr val="161616"/>
                </a:solidFill>
                <a:effectLst/>
                <a:latin typeface="Segoe UI" panose="020B0502040204020203" pitchFamily="34" charset="0"/>
              </a:rPr>
              <a:t>Azure Monitor metrics </a:t>
            </a:r>
            <a:r>
              <a:rPr lang="en-US" b="0" i="0" dirty="0">
                <a:solidFill>
                  <a:srgbClr val="161616"/>
                </a:solidFill>
                <a:effectLst/>
                <a:latin typeface="Segoe UI" panose="020B0502040204020203" pitchFamily="34" charset="0"/>
              </a:rPr>
              <a:t>and </a:t>
            </a:r>
            <a:r>
              <a:rPr lang="en-US" b="1" i="0" dirty="0">
                <a:solidFill>
                  <a:srgbClr val="161616"/>
                </a:solidFill>
                <a:effectLst/>
                <a:latin typeface="Segoe UI" panose="020B0502040204020203" pitchFamily="34" charset="0"/>
              </a:rPr>
              <a:t>Prometheus metrics</a:t>
            </a:r>
            <a:r>
              <a:rPr lang="en-US" b="0" i="0" dirty="0">
                <a:solidFill>
                  <a:srgbClr val="161616"/>
                </a:solidFill>
                <a:effectLst/>
                <a:latin typeface="Segoe UI" panose="020B0502040204020203" pitchFamily="34" charset="0"/>
              </a:rPr>
              <a:t>.</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Logs</a:t>
            </a:r>
            <a:r>
              <a:rPr lang="en-US" b="0" i="0" dirty="0">
                <a:solidFill>
                  <a:srgbClr val="161616"/>
                </a:solidFill>
                <a:effectLst/>
                <a:latin typeface="Segoe UI" panose="020B0502040204020203" pitchFamily="34" charset="0"/>
              </a:rPr>
              <a:t>: Azure Monitor Logs - Logs are recorded system events. Logs can contain different types of data, be structured or free-form text, and they contain a timestamp. Azure Monitor stores structured and unstructured log data of all types in </a:t>
            </a:r>
            <a:r>
              <a:rPr lang="en-US" b="1" i="0" dirty="0">
                <a:solidFill>
                  <a:srgbClr val="161616"/>
                </a:solidFill>
                <a:effectLst/>
                <a:latin typeface="Segoe UI" panose="020B0502040204020203" pitchFamily="34" charset="0"/>
              </a:rPr>
              <a:t>Azure Monitor Logs</a:t>
            </a:r>
            <a:r>
              <a:rPr lang="en-US" b="0" i="0" dirty="0">
                <a:solidFill>
                  <a:srgbClr val="161616"/>
                </a:solidFill>
                <a:effectLst/>
                <a:latin typeface="Segoe UI" panose="020B0502040204020203" pitchFamily="34" charset="0"/>
              </a:rPr>
              <a:t>. You can route data to </a:t>
            </a:r>
            <a:r>
              <a:rPr lang="en-US" b="1" i="0" dirty="0">
                <a:solidFill>
                  <a:srgbClr val="161616"/>
                </a:solidFill>
                <a:effectLst/>
                <a:latin typeface="Segoe UI" panose="020B0502040204020203" pitchFamily="34" charset="0"/>
              </a:rPr>
              <a:t>Log Analytics workspaces </a:t>
            </a:r>
            <a:r>
              <a:rPr lang="en-US" b="0" i="0" dirty="0">
                <a:solidFill>
                  <a:srgbClr val="161616"/>
                </a:solidFill>
                <a:effectLst/>
                <a:latin typeface="Segoe UI" panose="020B0502040204020203" pitchFamily="34" charset="0"/>
              </a:rPr>
              <a:t>for querying and analysis.</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Distributed traces</a:t>
            </a:r>
            <a:r>
              <a:rPr lang="en-US" b="0" i="0" dirty="0">
                <a:solidFill>
                  <a:srgbClr val="161616"/>
                </a:solidFill>
                <a:effectLst/>
                <a:latin typeface="Segoe UI" panose="020B0502040204020203" pitchFamily="34" charset="0"/>
              </a:rPr>
              <a:t>: Distributed tracing allows you to see the path of a request as it travels through different services and components. Azure Monitor gets distributed trace data from instrumented applications. The trace data is stored in a separate workspace in Azure Monitor Logs.</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Changes</a:t>
            </a:r>
            <a:r>
              <a:rPr lang="en-US" b="0" i="0" dirty="0">
                <a:solidFill>
                  <a:srgbClr val="161616"/>
                </a:solidFill>
                <a:effectLst/>
                <a:latin typeface="Segoe UI" panose="020B0502040204020203" pitchFamily="34" charset="0"/>
              </a:rPr>
              <a:t>: Changes are a series of events in your application and resources. They're tracked and stored when you use the Change Analysis service, which uses Azure Resource Graph as its store. Change Analysis helps you understand which changes, such as deploying updated code, may have caused issues in your systems.</a:t>
            </a:r>
          </a:p>
          <a:p>
            <a:pPr algn="l"/>
            <a:r>
              <a:rPr lang="en-US" b="0" i="0" dirty="0">
                <a:solidFill>
                  <a:srgbClr val="161616"/>
                </a:solidFill>
                <a:effectLst/>
                <a:latin typeface="Segoe UI" panose="020B0502040204020203" pitchFamily="34" charset="0"/>
              </a:rPr>
              <a:t>Each store is optimized for specific types of data and monitoring scenarios.</a:t>
            </a:r>
          </a:p>
          <a:p>
            <a:endParaRPr lang="fr-FR" dirty="0"/>
          </a:p>
          <a:p>
            <a:r>
              <a:rPr lang="en-US" dirty="0"/>
              <a:t>For less expensive, long-term archival of monitoring data for auditing or compliance purposes, you can export to Azure Storage.</a:t>
            </a:r>
          </a:p>
          <a:p>
            <a:endParaRPr lang="en-US" dirty="0"/>
          </a:p>
          <a:p>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26426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https://learn.microsoft.com/en-us/azure/azure-monitor/essentials/data-platform-metrics</a:t>
            </a:r>
          </a:p>
          <a:p>
            <a:endParaRPr lang="fr-FR" dirty="0"/>
          </a:p>
          <a:p>
            <a:pPr algn="l"/>
            <a:r>
              <a:rPr lang="fr-FR" u="sng" dirty="0"/>
              <a:t>Types of metrics: </a:t>
            </a:r>
            <a:r>
              <a:rPr lang="en-US" b="0" i="0" dirty="0">
                <a:solidFill>
                  <a:srgbClr val="161616"/>
                </a:solidFill>
                <a:effectLst/>
                <a:latin typeface="Segoe UI" panose="020B0502040204020203" pitchFamily="34" charset="0"/>
              </a:rPr>
              <a:t>There are multiple types of metrics supported by Azure Monitor Metrics:</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Native metrics </a:t>
            </a:r>
            <a:r>
              <a:rPr lang="en-US" b="0" i="0" dirty="0">
                <a:solidFill>
                  <a:srgbClr val="161616"/>
                </a:solidFill>
                <a:effectLst/>
                <a:latin typeface="Segoe UI" panose="020B0502040204020203" pitchFamily="34" charset="0"/>
              </a:rPr>
              <a:t>use tools in Azure Monitor for analysis and alerting.</a:t>
            </a:r>
          </a:p>
          <a:p>
            <a:pPr marL="384432" lvl="1" indent="-171450" algn="l">
              <a:buFont typeface="Arial" panose="020B0604020202020204" pitchFamily="34" charset="0"/>
              <a:buChar char="•"/>
            </a:pPr>
            <a:r>
              <a:rPr lang="en-US" b="1" i="0" dirty="0">
                <a:solidFill>
                  <a:srgbClr val="161616"/>
                </a:solidFill>
                <a:effectLst/>
                <a:latin typeface="Segoe UI" panose="020B0502040204020203" pitchFamily="34" charset="0"/>
              </a:rPr>
              <a:t>Platform metrics </a:t>
            </a:r>
            <a:r>
              <a:rPr lang="en-US" b="0" i="0" dirty="0">
                <a:solidFill>
                  <a:srgbClr val="161616"/>
                </a:solidFill>
                <a:effectLst/>
                <a:latin typeface="Segoe UI" panose="020B0502040204020203" pitchFamily="34" charset="0"/>
              </a:rPr>
              <a:t>are collected from Azure resources. They require no configuration and have no cost.</a:t>
            </a:r>
          </a:p>
          <a:p>
            <a:pPr marL="384432" lvl="1" indent="-171450" algn="l">
              <a:buFont typeface="Arial" panose="020B0604020202020204" pitchFamily="34" charset="0"/>
              <a:buChar char="•"/>
            </a:pPr>
            <a:r>
              <a:rPr lang="en-US" b="1" i="0" dirty="0">
                <a:solidFill>
                  <a:srgbClr val="161616"/>
                </a:solidFill>
                <a:effectLst/>
                <a:latin typeface="Segoe UI" panose="020B0502040204020203" pitchFamily="34" charset="0"/>
              </a:rPr>
              <a:t>Custom metrics </a:t>
            </a:r>
            <a:r>
              <a:rPr lang="en-US" b="0" i="0" dirty="0">
                <a:solidFill>
                  <a:srgbClr val="161616"/>
                </a:solidFill>
                <a:effectLst/>
                <a:latin typeface="Segoe UI" panose="020B0502040204020203" pitchFamily="34" charset="0"/>
              </a:rPr>
              <a:t>are collected from different sources that you configure including applications and agents running on virtual machines.</a:t>
            </a:r>
          </a:p>
          <a:p>
            <a:pPr marL="171450" lvl="0" indent="-171450" algn="l">
              <a:buFont typeface="Arial" panose="020B0604020202020204" pitchFamily="34" charset="0"/>
              <a:buChar char="•"/>
            </a:pPr>
            <a:r>
              <a:rPr lang="en-US" b="1" i="0" dirty="0">
                <a:solidFill>
                  <a:srgbClr val="161616"/>
                </a:solidFill>
                <a:effectLst/>
                <a:latin typeface="Segoe UI" panose="020B0502040204020203" pitchFamily="34" charset="0"/>
              </a:rPr>
              <a:t>Prometheus metrics </a:t>
            </a:r>
            <a:r>
              <a:rPr lang="en-US" b="0" i="0" dirty="0">
                <a:solidFill>
                  <a:srgbClr val="161616"/>
                </a:solidFill>
                <a:effectLst/>
                <a:latin typeface="Segoe UI" panose="020B0502040204020203" pitchFamily="34" charset="0"/>
              </a:rPr>
              <a:t>are collected from Kubernetes clusters including Azure Kubernetes service (AKS) and use industry standard tools for analyzing and alerting such as </a:t>
            </a:r>
            <a:r>
              <a:rPr lang="en-US" b="0" i="0" dirty="0" err="1">
                <a:solidFill>
                  <a:srgbClr val="161616"/>
                </a:solidFill>
                <a:effectLst/>
                <a:latin typeface="Segoe UI" panose="020B0502040204020203" pitchFamily="34" charset="0"/>
              </a:rPr>
              <a:t>PromQL</a:t>
            </a:r>
            <a:r>
              <a:rPr lang="en-US" b="0" i="0" dirty="0">
                <a:solidFill>
                  <a:srgbClr val="161616"/>
                </a:solidFill>
                <a:effectLst/>
                <a:latin typeface="Segoe UI" panose="020B0502040204020203" pitchFamily="34" charset="0"/>
              </a:rPr>
              <a:t> and Grafana.</a:t>
            </a:r>
          </a:p>
          <a:p>
            <a:pPr marL="171450" lvl="0" indent="-171450"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r>
              <a:rPr lang="en-US" b="0" i="0" u="sng" dirty="0">
                <a:solidFill>
                  <a:srgbClr val="161616"/>
                </a:solidFill>
                <a:effectLst/>
                <a:latin typeface="Segoe UI" panose="020B0502040204020203" pitchFamily="34" charset="0"/>
              </a:rPr>
              <a:t>Data structure:</a:t>
            </a:r>
            <a:r>
              <a:rPr lang="en-US" b="0" i="0" u="none"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Data that Azure Monitor Metrics collects, is stored in a time-series database that's optimized for analyzing time-stamped data. Each set of metric values is a time series with the following properties:</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time</a:t>
            </a:r>
            <a:r>
              <a:rPr lang="en-US" b="0" i="0" dirty="0">
                <a:solidFill>
                  <a:srgbClr val="161616"/>
                </a:solidFill>
                <a:effectLst/>
                <a:latin typeface="Segoe UI" panose="020B0502040204020203" pitchFamily="34" charset="0"/>
              </a:rPr>
              <a:t> when the value was collected.</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resource</a:t>
            </a:r>
            <a:r>
              <a:rPr lang="en-US" b="0" i="0" dirty="0">
                <a:solidFill>
                  <a:srgbClr val="161616"/>
                </a:solidFill>
                <a:effectLst/>
                <a:latin typeface="Segoe UI" panose="020B0502040204020203" pitchFamily="34" charset="0"/>
              </a:rPr>
              <a:t> that the value is associated with.</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A </a:t>
            </a:r>
            <a:r>
              <a:rPr lang="en-US" b="1" i="0" dirty="0">
                <a:solidFill>
                  <a:srgbClr val="161616"/>
                </a:solidFill>
                <a:effectLst/>
                <a:latin typeface="Segoe UI" panose="020B0502040204020203" pitchFamily="34" charset="0"/>
              </a:rPr>
              <a:t>namespace</a:t>
            </a:r>
            <a:r>
              <a:rPr lang="en-US" b="0" i="0" dirty="0">
                <a:solidFill>
                  <a:srgbClr val="161616"/>
                </a:solidFill>
                <a:effectLst/>
                <a:latin typeface="Segoe UI" panose="020B0502040204020203" pitchFamily="34" charset="0"/>
              </a:rPr>
              <a:t> that acts like a category for the metric.</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A </a:t>
            </a:r>
            <a:r>
              <a:rPr lang="en-US" b="1" i="0" dirty="0">
                <a:solidFill>
                  <a:srgbClr val="161616"/>
                </a:solidFill>
                <a:effectLst/>
                <a:latin typeface="Segoe UI" panose="020B0502040204020203" pitchFamily="34" charset="0"/>
              </a:rPr>
              <a:t>metric name</a:t>
            </a:r>
            <a:r>
              <a:rPr lang="en-US" b="0" i="0" dirty="0">
                <a:solidFill>
                  <a:srgbClr val="161616"/>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value</a:t>
            </a:r>
            <a:r>
              <a:rPr lang="en-US" b="0" i="0" dirty="0">
                <a:solidFill>
                  <a:srgbClr val="161616"/>
                </a:solidFill>
                <a:effectLst/>
                <a:latin typeface="Segoe UI" panose="020B0502040204020203" pitchFamily="34" charset="0"/>
              </a:rPr>
              <a:t> itself.</a:t>
            </a:r>
          </a:p>
          <a:p>
            <a:pPr marL="171450" indent="-171450" algn="l">
              <a:buFont typeface="Arial" panose="020B0604020202020204" pitchFamily="34" charset="0"/>
              <a:buChar char="•"/>
            </a:pPr>
            <a:r>
              <a:rPr lang="en-US" sz="882" b="1" i="0" u="none" kern="1200" dirty="0">
                <a:solidFill>
                  <a:srgbClr val="161616"/>
                </a:solidFill>
                <a:effectLst/>
                <a:latin typeface="Segoe UI" panose="020B0502040204020203" pitchFamily="34" charset="0"/>
                <a:ea typeface="+mn-ea"/>
                <a:cs typeface="+mn-cs"/>
              </a:rPr>
              <a:t>Multiple dimensions </a:t>
            </a:r>
            <a:r>
              <a:rPr lang="en-US" sz="882" b="0" i="0" u="none" kern="1200" dirty="0">
                <a:solidFill>
                  <a:srgbClr val="161616"/>
                </a:solidFill>
                <a:effectLst/>
                <a:latin typeface="Segoe UI" panose="020B0502040204020203" pitchFamily="34" charset="0"/>
                <a:ea typeface="+mn-ea"/>
                <a:cs typeface="+mn-cs"/>
              </a:rPr>
              <a:t>when they're present. Custom metrics are limited to 10 dimensions.</a:t>
            </a:r>
          </a:p>
          <a:p>
            <a:pPr algn="l"/>
            <a:br>
              <a:rPr lang="en-US" b="0" i="0" u="sng" dirty="0">
                <a:solidFill>
                  <a:srgbClr val="161616"/>
                </a:solidFill>
                <a:effectLst/>
                <a:latin typeface="Segoe UI" panose="020B0502040204020203" pitchFamily="34" charset="0"/>
              </a:rPr>
            </a:br>
            <a:r>
              <a:rPr lang="fr-FR" b="0" i="0" u="sng" dirty="0" err="1">
                <a:solidFill>
                  <a:srgbClr val="161616"/>
                </a:solidFill>
                <a:effectLst/>
                <a:latin typeface="Segoe UI" panose="020B0502040204020203" pitchFamily="34" charset="0"/>
              </a:rPr>
              <a:t>Retention</a:t>
            </a:r>
            <a:r>
              <a:rPr lang="fr-FR" b="0" i="0" u="sng" dirty="0">
                <a:solidFill>
                  <a:srgbClr val="161616"/>
                </a:solidFill>
                <a:effectLst/>
                <a:latin typeface="Segoe UI" panose="020B0502040204020203" pitchFamily="34" charset="0"/>
              </a:rPr>
              <a:t> of metrics</a:t>
            </a: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Platform and custom metrics are stored for </a:t>
            </a:r>
            <a:r>
              <a:rPr lang="en-US" b="1" i="0" dirty="0">
                <a:solidFill>
                  <a:srgbClr val="161616"/>
                </a:solidFill>
                <a:effectLst/>
                <a:latin typeface="Segoe UI" panose="020B0502040204020203" pitchFamily="34" charset="0"/>
              </a:rPr>
              <a:t>93 days (</a:t>
            </a:r>
            <a:r>
              <a:rPr lang="en-US" b="0" i="0" dirty="0">
                <a:solidFill>
                  <a:srgbClr val="161616"/>
                </a:solidFill>
                <a:effectLst/>
                <a:latin typeface="Segoe UI" panose="020B0502040204020203" pitchFamily="34" charset="0"/>
              </a:rPr>
              <a:t>with some exceptions)</a:t>
            </a: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Prometheus metrics are stored for </a:t>
            </a:r>
            <a:r>
              <a:rPr lang="en-US" b="1" i="0" dirty="0">
                <a:solidFill>
                  <a:srgbClr val="161616"/>
                </a:solidFill>
                <a:effectLst/>
                <a:latin typeface="Segoe UI" panose="020B0502040204020203" pitchFamily="34" charset="0"/>
              </a:rPr>
              <a:t>18 months</a:t>
            </a:r>
            <a:r>
              <a:rPr lang="en-US" b="0" i="0" dirty="0">
                <a:solidFill>
                  <a:srgbClr val="161616"/>
                </a:solidFill>
                <a:effectLst/>
                <a:latin typeface="Segoe UI" panose="020B0502040204020203" pitchFamily="34" charset="0"/>
              </a:rPr>
              <a:t>, but a </a:t>
            </a:r>
            <a:r>
              <a:rPr lang="en-US" b="0" i="0" dirty="0" err="1">
                <a:solidFill>
                  <a:srgbClr val="161616"/>
                </a:solidFill>
                <a:effectLst/>
                <a:latin typeface="Segoe UI" panose="020B0502040204020203" pitchFamily="34" charset="0"/>
              </a:rPr>
              <a:t>PromQL</a:t>
            </a:r>
            <a:r>
              <a:rPr lang="en-US" b="0" i="0" dirty="0">
                <a:solidFill>
                  <a:srgbClr val="161616"/>
                </a:solidFill>
                <a:effectLst/>
                <a:latin typeface="Segoe UI" panose="020B0502040204020203" pitchFamily="34" charset="0"/>
              </a:rPr>
              <a:t> query can only span a maximum of 32 days.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473709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https://learn.microsoft.com/en-us/azure/azure-monitor/logs/data-platform-logs</a:t>
            </a:r>
          </a:p>
          <a:p>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Log Analytics workspaces</a:t>
            </a:r>
            <a:r>
              <a:rPr lang="en-US" b="0" i="0" dirty="0">
                <a:solidFill>
                  <a:srgbClr val="161616"/>
                </a:solidFill>
                <a:effectLst/>
                <a:latin typeface="Segoe UI" panose="020B0502040204020203" pitchFamily="34" charset="0"/>
              </a:rPr>
              <a:t>: Azure Monitor Logs stores the data that it collects in one or more Log Analytics workspaces. You must create at least one workspace to use Azure Monitor Logs. For a description of Log Analytics workspaces, see Log Analytics workspace overview.</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Log Analytics</a:t>
            </a:r>
            <a:r>
              <a:rPr lang="en-US" b="0" i="0" dirty="0">
                <a:solidFill>
                  <a:srgbClr val="161616"/>
                </a:solidFill>
                <a:effectLst/>
                <a:latin typeface="Segoe UI" panose="020B0502040204020203" pitchFamily="34" charset="0"/>
              </a:rPr>
              <a:t>: Log Analytics is a tool in the Azure portal. Use it to edit and run log queries and interactively analyze their results. You can then use those queries to support other features in Azure Monitor, such as log query alerts and workbooks. Access Log Analytics from the </a:t>
            </a:r>
            <a:r>
              <a:rPr lang="en-US" b="1" i="0" dirty="0">
                <a:solidFill>
                  <a:srgbClr val="161616"/>
                </a:solidFill>
                <a:effectLst/>
                <a:latin typeface="Segoe UI" panose="020B0502040204020203" pitchFamily="34" charset="0"/>
              </a:rPr>
              <a:t>Logs</a:t>
            </a:r>
            <a:r>
              <a:rPr lang="en-US" b="0" i="0" dirty="0">
                <a:solidFill>
                  <a:srgbClr val="161616"/>
                </a:solidFill>
                <a:effectLst/>
                <a:latin typeface="Segoe UI" panose="020B0502040204020203" pitchFamily="34" charset="0"/>
              </a:rPr>
              <a:t> option on the Azure Monitor menu or from most other services in the Azure portal.</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Log queries</a:t>
            </a:r>
            <a:r>
              <a:rPr lang="en-US" b="0" i="0" dirty="0">
                <a:solidFill>
                  <a:srgbClr val="161616"/>
                </a:solidFill>
                <a:effectLst/>
                <a:latin typeface="Segoe UI" panose="020B0502040204020203" pitchFamily="34" charset="0"/>
              </a:rPr>
              <a:t>: Data is retrieved from a Log Analytics workspace through a log query, which is a read-only request to process data and return results. Log queries are written in Kusto Query Language (KQL). KQL is the same query language that Azure Data Explorer uses. You can:</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Write log queries in Log Analytics to interactively analyze their results.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Use them in alert rules to be proactively notified of issues.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Include their results in workbooks or dashboards.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Insights include prebuilt queries to support their views and workbooks.</a:t>
            </a:r>
          </a:p>
          <a:p>
            <a:pPr marL="171450" lvl="0" indent="-171450">
              <a:buFont typeface="Arial" panose="020B0604020202020204" pitchFamily="34" charset="0"/>
              <a:buChar char="•"/>
            </a:pPr>
            <a:r>
              <a:rPr lang="en-US" b="1" i="0" dirty="0">
                <a:solidFill>
                  <a:srgbClr val="161616"/>
                </a:solidFill>
                <a:effectLst/>
                <a:latin typeface="Segoe UI" panose="020B0502040204020203" pitchFamily="34" charset="0"/>
              </a:rPr>
              <a:t>Relationship to Azure Data Explorer</a:t>
            </a:r>
            <a:r>
              <a:rPr lang="en-US" b="0" i="0" dirty="0">
                <a:solidFill>
                  <a:srgbClr val="161616"/>
                </a:solidFill>
                <a:effectLst/>
                <a:latin typeface="Segoe UI" panose="020B0502040204020203" pitchFamily="34" charset="0"/>
              </a:rPr>
              <a:t>: Azure Monitor Logs is based on Azure Data Explorer. A Log Analytics workspace is roughly the equivalent of a database in Azure Data Explorer. Tables are structured the same, and both use KQL. The experience of using Log Analytics to work with Azure Monitor queries in the Azure portal is similar to the experience of using the Azure Data Explorer Web UI. You can even include data from a Log Analytics workspace in an Azure Data Explorer query.</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Data structure: </a:t>
            </a:r>
            <a:r>
              <a:rPr lang="en-US" b="0" i="0" dirty="0">
                <a:solidFill>
                  <a:srgbClr val="161616"/>
                </a:solidFill>
                <a:effectLst/>
                <a:latin typeface="Segoe UI" panose="020B0502040204020203" pitchFamily="34" charset="0"/>
              </a:rPr>
              <a:t>Each workspace contains multiple tables that are organized into separate columns with multiple rows of data. Each table is defined by a unique set of columns. Rows of data provided by the data source share those columns. Log queries define columns of data to retrieve and provide output to different features of Azure Monitor and other services that use workspaces.</a:t>
            </a:r>
          </a:p>
          <a:p>
            <a:pPr marL="171450" lvl="0" indent="-171450">
              <a:buFont typeface="Arial" panose="020B0604020202020204" pitchFamily="34" charset="0"/>
              <a:buChar char="•"/>
            </a:pPr>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8724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a:t>
            </a:r>
          </a:p>
          <a:p>
            <a:endParaRPr lang="fr-FR" dirty="0"/>
          </a:p>
          <a:p>
            <a:r>
              <a:rPr lang="en-US" b="1" dirty="0"/>
              <a:t>So how does Azure Monitor work. </a:t>
            </a:r>
          </a:p>
          <a:p>
            <a:endParaRPr lang="en-US" dirty="0"/>
          </a:p>
          <a:p>
            <a:pPr marL="228600" indent="-228600">
              <a:buAutoNum type="arabicParenR"/>
            </a:pPr>
            <a:r>
              <a:rPr lang="en-US" dirty="0"/>
              <a:t>It all starts with collecting telemetry. Azure Monitor can collect data from Application, Network, Infrastructure and you can also ingest your own custom data. All the data is stored in centralized, fully managed logs and metrics stores. So, what can you do with all the data:</a:t>
            </a:r>
          </a:p>
          <a:p>
            <a:pPr marL="228600" indent="-228600">
              <a:buAutoNum type="arabicParenR"/>
            </a:pPr>
            <a:r>
              <a:rPr lang="en-US" dirty="0"/>
              <a:t>Typically, you start with insights which are end to end experiences we have put together for canonical scenarios or resources such as applications, containers, VMs, network, storage etc. Insights provide guidance and help troubleshoot and root cause issues quickly with a drill down experience.</a:t>
            </a:r>
          </a:p>
          <a:p>
            <a:pPr marL="228600" indent="-228600">
              <a:buAutoNum type="arabicParenR"/>
            </a:pPr>
            <a:r>
              <a:rPr lang="en-US" dirty="0"/>
              <a:t>You may in certain cases, just want to visualize the data. For that we provide Azure dashboards, Power BI integrations and a more native experience called Workbooks.</a:t>
            </a:r>
          </a:p>
          <a:p>
            <a:pPr marL="228600" indent="-228600">
              <a:buAutoNum type="arabicParenR"/>
            </a:pPr>
            <a:r>
              <a:rPr lang="en-US" dirty="0"/>
              <a:t>After visualizing the data, you may form some hypothesis and want to test them out. For that you need access to the raw data stores. For that we provide metrics explorer and a powerful big data platform called Log Analytics that is capable of querying petabytes of data within seconds.</a:t>
            </a:r>
          </a:p>
          <a:p>
            <a:pPr marL="228600" indent="-228600">
              <a:buAutoNum type="arabicParenR"/>
            </a:pPr>
            <a:r>
              <a:rPr lang="en-US" dirty="0"/>
              <a:t>If you want to pro-active and take corrective actions, you can create alerts and runbooks to auto remedy an issue. Or if it’s a capacity issue, you can choose to scale-in or scale-out</a:t>
            </a:r>
          </a:p>
          <a:p>
            <a:pPr marL="228600" indent="-228600">
              <a:buAutoNum type="arabicParenR"/>
            </a:pPr>
            <a:r>
              <a:rPr lang="en-US" dirty="0"/>
              <a:t>Finally, we know that monitoring isn’t done is silos. Azure Monitor provides out of the box integration with popular ITSM and DevOps tools. You can again use APIs, EventHub and Logic Apps to build custom integrations.</a:t>
            </a:r>
          </a:p>
          <a:p>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11173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https://learn.microsoft.com/en-us/azure/azure-monitor/overview#insights</a:t>
            </a:r>
          </a:p>
          <a:p>
            <a:r>
              <a:rPr lang="fr-FR" dirty="0"/>
              <a:t>https://learn.microsoft.com/en-us/azure/azure-monitor/insights/insights-overview</a:t>
            </a:r>
          </a:p>
          <a:p>
            <a:endParaRPr lang="fr-FR" dirty="0"/>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Some Azure resource providers have </a:t>
            </a:r>
            <a:r>
              <a:rPr lang="en-US" b="1" i="0" dirty="0">
                <a:solidFill>
                  <a:srgbClr val="161616"/>
                </a:solidFill>
                <a:effectLst/>
                <a:latin typeface="Segoe UI" panose="020B0502040204020203" pitchFamily="34" charset="0"/>
              </a:rPr>
              <a:t>curated visualizations </a:t>
            </a:r>
            <a:r>
              <a:rPr lang="en-US" b="0" i="0" dirty="0">
                <a:solidFill>
                  <a:srgbClr val="161616"/>
                </a:solidFill>
                <a:effectLst/>
                <a:latin typeface="Segoe UI" panose="020B0502040204020203" pitchFamily="34" charset="0"/>
              </a:rPr>
              <a:t>that provide a </a:t>
            </a:r>
            <a:r>
              <a:rPr lang="en-US" b="1" i="0" dirty="0">
                <a:solidFill>
                  <a:srgbClr val="161616"/>
                </a:solidFill>
                <a:effectLst/>
                <a:latin typeface="Segoe UI" panose="020B0502040204020203" pitchFamily="34" charset="0"/>
              </a:rPr>
              <a:t>customized monitoring experience and require minimal configuration</a:t>
            </a:r>
            <a:r>
              <a:rPr lang="en-US" b="0" i="0" dirty="0">
                <a:solidFill>
                  <a:srgbClr val="161616"/>
                </a:solidFill>
                <a:effectLst/>
                <a:latin typeface="Segoe UI" panose="020B0502040204020203" pitchFamily="34" charset="0"/>
              </a:rPr>
              <a:t>. </a:t>
            </a:r>
            <a:r>
              <a:rPr lang="en-US" b="1" i="0" dirty="0">
                <a:solidFill>
                  <a:srgbClr val="161616"/>
                </a:solidFill>
                <a:effectLst/>
                <a:latin typeface="Segoe UI" panose="020B0502040204020203" pitchFamily="34" charset="0"/>
              </a:rPr>
              <a:t>Insights are large, scalable, curated visualizations</a:t>
            </a:r>
            <a:r>
              <a:rPr lang="en-US" b="0" i="0" dirty="0">
                <a:solidFill>
                  <a:srgbClr val="161616"/>
                </a:solidFill>
                <a:effectLst/>
                <a:latin typeface="Segoe UI" panose="020B0502040204020203" pitchFamily="34" charset="0"/>
              </a:rPr>
              <a:t>.</a:t>
            </a:r>
          </a:p>
          <a:p>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15115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https://learn.microsoft.com/en-us/azure/azure-monitor/insights/insights-overview</a:t>
            </a:r>
          </a:p>
          <a:p>
            <a:endParaRPr lang="fr-FR" dirty="0"/>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Some services have a </a:t>
            </a:r>
            <a:r>
              <a:rPr lang="en-US" b="1" i="0" dirty="0">
                <a:solidFill>
                  <a:srgbClr val="161616"/>
                </a:solidFill>
                <a:effectLst/>
                <a:latin typeface="Segoe UI" panose="020B0502040204020203" pitchFamily="34" charset="0"/>
              </a:rPr>
              <a:t>curated monitoring experience</a:t>
            </a:r>
            <a:r>
              <a:rPr lang="en-US" b="0" i="0" dirty="0">
                <a:solidFill>
                  <a:srgbClr val="161616"/>
                </a:solidFill>
                <a:effectLst/>
                <a:latin typeface="Segoe UI" panose="020B0502040204020203" pitchFamily="34" charset="0"/>
              </a:rPr>
              <a:t>. That is, </a:t>
            </a:r>
            <a:r>
              <a:rPr lang="en-US" b="1" i="0" dirty="0">
                <a:solidFill>
                  <a:srgbClr val="161616"/>
                </a:solidFill>
                <a:effectLst/>
                <a:latin typeface="Segoe UI" panose="020B0502040204020203" pitchFamily="34" charset="0"/>
              </a:rPr>
              <a:t>Microsoft provides customized functionality</a:t>
            </a:r>
            <a:r>
              <a:rPr lang="en-US" b="0" i="0" dirty="0">
                <a:solidFill>
                  <a:srgbClr val="161616"/>
                </a:solidFill>
                <a:effectLst/>
                <a:latin typeface="Segoe UI" panose="020B0502040204020203" pitchFamily="34" charset="0"/>
              </a:rPr>
              <a:t> meant to act as </a:t>
            </a:r>
            <a:r>
              <a:rPr lang="en-US" b="1" i="0" dirty="0">
                <a:solidFill>
                  <a:srgbClr val="161616"/>
                </a:solidFill>
                <a:effectLst/>
                <a:latin typeface="Segoe UI" panose="020B0502040204020203" pitchFamily="34" charset="0"/>
              </a:rPr>
              <a:t>a starting point for monitoring those services</a:t>
            </a:r>
            <a:r>
              <a:rPr lang="en-US" b="0" i="0" dirty="0">
                <a:solidFill>
                  <a:srgbClr val="161616"/>
                </a:solidFill>
                <a:effectLst/>
                <a:latin typeface="Segoe UI" panose="020B0502040204020203" pitchFamily="34" charset="0"/>
              </a:rPr>
              <a:t>. These experiences are collectively known as </a:t>
            </a:r>
            <a:r>
              <a:rPr lang="en-US" b="0" i="1" dirty="0">
                <a:solidFill>
                  <a:srgbClr val="161616"/>
                </a:solidFill>
                <a:effectLst/>
                <a:latin typeface="Segoe UI" panose="020B0502040204020203" pitchFamily="34" charset="0"/>
              </a:rPr>
              <a:t>curated visualizations</a:t>
            </a:r>
            <a:r>
              <a:rPr lang="en-US" b="0" i="0" dirty="0">
                <a:solidFill>
                  <a:srgbClr val="161616"/>
                </a:solidFill>
                <a:effectLst/>
                <a:latin typeface="Segoe UI" panose="020B0502040204020203" pitchFamily="34" charset="0"/>
              </a:rPr>
              <a:t> with the larger more complex of them being called </a:t>
            </a:r>
            <a:r>
              <a:rPr lang="en-US" b="0" i="1" dirty="0">
                <a:solidFill>
                  <a:srgbClr val="161616"/>
                </a:solidFill>
                <a:effectLst/>
                <a:latin typeface="Segoe UI" panose="020B0502040204020203" pitchFamily="34" charset="0"/>
              </a:rPr>
              <a:t>Insights</a:t>
            </a:r>
            <a:r>
              <a:rPr lang="en-US" b="0" i="0" dirty="0">
                <a:solidFill>
                  <a:srgbClr val="161616"/>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experiences </a:t>
            </a:r>
            <a:r>
              <a:rPr lang="en-US" b="1" i="0" dirty="0">
                <a:solidFill>
                  <a:srgbClr val="161616"/>
                </a:solidFill>
                <a:effectLst/>
                <a:latin typeface="Segoe UI" panose="020B0502040204020203" pitchFamily="34" charset="0"/>
              </a:rPr>
              <a:t>collect and analyze a subset of available telemetry for a given service(s)</a:t>
            </a:r>
            <a:r>
              <a:rPr lang="en-US" b="0" i="0" dirty="0">
                <a:solidFill>
                  <a:srgbClr val="161616"/>
                </a:solidFill>
                <a:effectLst/>
                <a:latin typeface="Segoe UI" panose="020B0502040204020203" pitchFamily="34" charset="0"/>
              </a:rPr>
              <a:t>. Depending on the service, the experiences </a:t>
            </a:r>
            <a:r>
              <a:rPr lang="en-US" b="1" i="0" dirty="0">
                <a:solidFill>
                  <a:srgbClr val="161616"/>
                </a:solidFill>
                <a:effectLst/>
                <a:latin typeface="Segoe UI" panose="020B0502040204020203" pitchFamily="34" charset="0"/>
              </a:rPr>
              <a:t>might also provide out-of-the-box alerting</a:t>
            </a:r>
            <a:r>
              <a:rPr lang="en-US" b="0" i="0" dirty="0">
                <a:solidFill>
                  <a:srgbClr val="161616"/>
                </a:solidFill>
                <a:effectLst/>
                <a:latin typeface="Segoe UI" panose="020B0502040204020203" pitchFamily="34" charset="0"/>
              </a:rPr>
              <a:t>. They </a:t>
            </a:r>
            <a:r>
              <a:rPr lang="en-US" b="1" i="0" dirty="0">
                <a:solidFill>
                  <a:srgbClr val="161616"/>
                </a:solidFill>
                <a:effectLst/>
                <a:latin typeface="Segoe UI" panose="020B0502040204020203" pitchFamily="34" charset="0"/>
              </a:rPr>
              <a:t>present the telemetry in a visual layout</a:t>
            </a:r>
            <a:r>
              <a:rPr lang="en-US" b="0" i="0" dirty="0">
                <a:solidFill>
                  <a:srgbClr val="161616"/>
                </a:solidFill>
                <a:effectLst/>
                <a:latin typeface="Segoe UI" panose="020B0502040204020203" pitchFamily="34" charset="0"/>
              </a:rPr>
              <a:t>. The visualizations vary in size and scale.</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Some visualizations are considered part of Azure Monitor and follow the support and service level agreements for Azure. They're supported in all Azure regions where Azure Monitor is available. Other curated visualizations provide less functionality, might not scale, and might have different agreements. Some might be based solely on Azure Monitor Workbooks, while others might have an extensive custom experience.</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following table lists the available curated visualizations. Most of the list below can be found in the Insights hub in the Azure portal. The table uses the same grouping as portal.</a:t>
            </a:r>
          </a:p>
          <a:p>
            <a:endParaRPr lang="fr-FR" dirty="0"/>
          </a:p>
          <a:p>
            <a:r>
              <a:rPr lang="en-US" dirty="0"/>
              <a:t>Compute			</a:t>
            </a:r>
          </a:p>
          <a:p>
            <a:pPr marL="171450" indent="-171450">
              <a:buFont typeface="Arial" panose="020B0604020202020204" pitchFamily="34" charset="0"/>
              <a:buChar char="•"/>
            </a:pPr>
            <a:r>
              <a:rPr lang="en-US" dirty="0"/>
              <a:t>Azure VM Insights: Monitors your Azure VMs and Virtual Machine Scale Sets at scale. It analyzes the performance and health of your Windows and Linux VMs and monitors their processes and dependencies on other resources and external processes.</a:t>
            </a:r>
          </a:p>
          <a:p>
            <a:pPr marL="171450" indent="-171450">
              <a:buFont typeface="Arial" panose="020B0604020202020204" pitchFamily="34" charset="0"/>
              <a:buChar char="•"/>
            </a:pPr>
            <a:r>
              <a:rPr lang="en-US" dirty="0"/>
              <a:t>Azure Container Insights: Monitors the performance of container workloads that are deployed to managed Kubernetes clusters hosted on Azure Kubernetes Service. It gives you performance visibility by collecting metrics from controllers, nodes, and containers that are available in Kubernetes through the Metrics API. Container logs are also collected. After you enable monitoring from Kubernetes clusters, these metrics and logs are automatically collected for you through a containerized version of the Log Analytics agent for Linux.</a:t>
            </a:r>
          </a:p>
          <a:p>
            <a:pPr marL="0" indent="0">
              <a:buFont typeface="Arial" panose="020B0604020202020204" pitchFamily="34" charset="0"/>
              <a:buNone/>
            </a:pPr>
            <a:r>
              <a:rPr lang="en-US" dirty="0"/>
              <a:t>Networking			</a:t>
            </a:r>
          </a:p>
          <a:p>
            <a:pPr marL="171450" indent="-171450">
              <a:buFont typeface="Arial" panose="020B0604020202020204" pitchFamily="34" charset="0"/>
              <a:buChar char="•"/>
            </a:pPr>
            <a:r>
              <a:rPr lang="en-US" dirty="0"/>
              <a:t>Azure Network Insights: Provides a comprehensive view of health and metrics for all your network resources. The advanced search capability helps you identify resource dependencies, enabling scenarios like identifying resources that are hosting your website, by searching for your website name.</a:t>
            </a:r>
          </a:p>
          <a:p>
            <a:pPr marL="0" indent="0">
              <a:buFont typeface="Arial" panose="020B0604020202020204" pitchFamily="34" charset="0"/>
              <a:buNone/>
            </a:pPr>
            <a:r>
              <a:rPr lang="en-US" dirty="0"/>
              <a:t>Storage			</a:t>
            </a:r>
          </a:p>
          <a:p>
            <a:pPr marL="171450" indent="-171450">
              <a:buFont typeface="Arial" panose="020B0604020202020204" pitchFamily="34" charset="0"/>
              <a:buChar char="•"/>
            </a:pPr>
            <a:r>
              <a:rPr lang="en-US" dirty="0"/>
              <a:t>Azure Storage Insights: Provides comprehensive monitoring of your Azure Storage accounts by delivering a unified view of your Azure Storage services performance, capacity, and availability.</a:t>
            </a:r>
          </a:p>
          <a:p>
            <a:pPr marL="171450" indent="-171450">
              <a:buFont typeface="Arial" panose="020B0604020202020204" pitchFamily="34" charset="0"/>
              <a:buChar char="•"/>
            </a:pPr>
            <a:r>
              <a:rPr lang="en-US" dirty="0"/>
              <a:t>Azure Backup: Provides built-in monitoring and alerting capabilities in a Recovery Services vault.</a:t>
            </a:r>
          </a:p>
          <a:p>
            <a:pPr marL="0" indent="0">
              <a:buFont typeface="Arial" panose="020B0604020202020204" pitchFamily="34" charset="0"/>
              <a:buNone/>
            </a:pPr>
            <a:r>
              <a:rPr lang="en-US" dirty="0"/>
              <a:t>Databases			</a:t>
            </a:r>
          </a:p>
          <a:p>
            <a:pPr marL="171450" indent="-171450">
              <a:buFont typeface="Arial" panose="020B0604020202020204" pitchFamily="34" charset="0"/>
              <a:buChar char="•"/>
            </a:pPr>
            <a:r>
              <a:rPr lang="en-US" dirty="0"/>
              <a:t>Azure Cosmos DB Insights: Provides a view of the overall performance, failures, capacity, and operational health of all your Azure Cosmos DB resources in a unified interactive experience.</a:t>
            </a:r>
          </a:p>
          <a:p>
            <a:pPr marL="171450" indent="-171450">
              <a:buFont typeface="Arial" panose="020B0604020202020204" pitchFamily="34" charset="0"/>
              <a:buChar char="•"/>
            </a:pPr>
            <a:r>
              <a:rPr lang="en-US" dirty="0"/>
              <a:t>Azure Monitor for Azure Cache for Redis: Provides a unified, interactive view of overall performance, failures, capacity, and operational health.</a:t>
            </a:r>
          </a:p>
          <a:p>
            <a:pPr marL="0" indent="0">
              <a:buFont typeface="Arial" panose="020B0604020202020204" pitchFamily="34" charset="0"/>
              <a:buNone/>
            </a:pPr>
            <a:r>
              <a:rPr lang="en-US" dirty="0"/>
              <a:t>Analytics			</a:t>
            </a:r>
          </a:p>
          <a:p>
            <a:pPr marL="171450" indent="-171450">
              <a:buFont typeface="Arial" panose="020B0604020202020204" pitchFamily="34" charset="0"/>
              <a:buChar char="•"/>
            </a:pPr>
            <a:r>
              <a:rPr lang="en-US" dirty="0"/>
              <a:t>Azure Data Explorer Insights: Azure Data Explorer Insights provides comprehensive monitoring of your clusters by delivering a unified view of your cluster performance, operations, usage, and failures.</a:t>
            </a:r>
          </a:p>
          <a:p>
            <a:pPr marL="171450" indent="-171450">
              <a:buFont typeface="Arial" panose="020B0604020202020204" pitchFamily="34" charset="0"/>
              <a:buChar char="•"/>
            </a:pPr>
            <a:r>
              <a:rPr lang="en-US" dirty="0"/>
              <a:t>Azure Monitor Log Analytics Workspace: Log Analytics Workspace Insights (preview) provides comprehensive monitoring of your workspaces through a unified view of your workspace usage, performance, health, agent, queries, and change log. This article will help you understand how to onboard and use Log Analytics Workspace Insights (preview).</a:t>
            </a:r>
          </a:p>
          <a:p>
            <a:pPr marL="0" indent="0">
              <a:buFont typeface="Arial" panose="020B0604020202020204" pitchFamily="34" charset="0"/>
              <a:buNone/>
            </a:pPr>
            <a:r>
              <a:rPr lang="en-US" dirty="0"/>
              <a:t>Security			</a:t>
            </a:r>
          </a:p>
          <a:p>
            <a:pPr marL="171450" indent="-171450">
              <a:buFont typeface="Arial" panose="020B0604020202020204" pitchFamily="34" charset="0"/>
              <a:buChar char="•"/>
            </a:pPr>
            <a:r>
              <a:rPr lang="en-US" dirty="0"/>
              <a:t>Azure Key Vault Insights: Provides comprehensive monitoring of your key vaults by delivering a unified view of your Key Vault requests, performance, failures, and latency.</a:t>
            </a:r>
          </a:p>
          <a:p>
            <a:pPr marL="0" indent="0">
              <a:buFont typeface="Arial" panose="020B0604020202020204" pitchFamily="34" charset="0"/>
              <a:buNone/>
            </a:pPr>
            <a:r>
              <a:rPr lang="en-US" dirty="0"/>
              <a:t>Monitor			</a:t>
            </a:r>
          </a:p>
          <a:p>
            <a:pPr marL="171450" indent="-171450">
              <a:buFont typeface="Arial" panose="020B0604020202020204" pitchFamily="34" charset="0"/>
              <a:buChar char="•"/>
            </a:pPr>
            <a:r>
              <a:rPr lang="en-US" dirty="0"/>
              <a:t>Azure Monitor Application Insights: Extensible application performance management service that monitors the availability, performance, and usage of your web applications whether they're hosted in the cloud or on-premises. It uses the powerful data analysis platform in Azure Monitor to provide you with deep insights into your application's operations. It enables you to diagnose errors without waiting for a user to report them. Application Insights includes connection points to various development tools and integrates with Visual Studio to support your DevOps processes.</a:t>
            </a:r>
          </a:p>
          <a:p>
            <a:pPr marL="171450" indent="-171450">
              <a:buFont typeface="Arial" panose="020B0604020202020204" pitchFamily="34" charset="0"/>
              <a:buChar char="•"/>
            </a:pPr>
            <a:r>
              <a:rPr lang="en-US" dirty="0"/>
              <a:t>Azure activity Log Insights: Provides built-in monitoring and alerting capabilities in a Recovery Services vault.</a:t>
            </a:r>
          </a:p>
          <a:p>
            <a:pPr marL="171450" indent="-171450">
              <a:buFont typeface="Arial" panose="020B0604020202020204" pitchFamily="34" charset="0"/>
              <a:buChar char="•"/>
            </a:pPr>
            <a:r>
              <a:rPr lang="en-US" dirty="0"/>
              <a:t>Azure Monitor for Resource Groups: Triage and diagnose any problems your individual resources encounter, while offering context for the health and performance of the resource group as a whole.</a:t>
            </a:r>
          </a:p>
          <a:p>
            <a:pPr marL="0" indent="0">
              <a:buFont typeface="Arial" panose="020B0604020202020204" pitchFamily="34" charset="0"/>
              <a:buNone/>
            </a:pPr>
            <a:r>
              <a:rPr lang="en-US" dirty="0"/>
              <a:t>Integration			</a:t>
            </a:r>
          </a:p>
          <a:p>
            <a:pPr marL="171450" indent="-171450">
              <a:buFont typeface="Arial" panose="020B0604020202020204" pitchFamily="34" charset="0"/>
              <a:buChar char="•"/>
            </a:pPr>
            <a:r>
              <a:rPr lang="en-US" dirty="0"/>
              <a:t>Azure Service Bus Insights: Azure Service Bus Insights provide a view of the overall performance, failures, capacity, and operational health of all your Service Bus resources in a unified interactive experience.</a:t>
            </a:r>
          </a:p>
          <a:p>
            <a:pPr marL="171450" indent="-171450">
              <a:buFont typeface="Arial" panose="020B0604020202020204" pitchFamily="34" charset="0"/>
              <a:buChar char="•"/>
            </a:pPr>
            <a:r>
              <a:rPr lang="en-US" dirty="0"/>
              <a:t>Azure IoT Edge: Visualize and explore metrics collected from the IoT Edge device right in the Azure portal by using Azure Monitor Workbooks-based public templates. The curated workbooks use built-in metrics from the IoT Edge runtime. These views don't need any metrics instrumentation from the workload modules.</a:t>
            </a:r>
          </a:p>
          <a:p>
            <a:pPr marL="0" indent="0">
              <a:buFont typeface="Arial" panose="020B0604020202020204" pitchFamily="34" charset="0"/>
              <a:buNone/>
            </a:pPr>
            <a:r>
              <a:rPr lang="en-US" dirty="0"/>
              <a:t>Workloads			</a:t>
            </a:r>
          </a:p>
          <a:p>
            <a:pPr marL="171450" indent="-171450">
              <a:buFont typeface="Arial" panose="020B0604020202020204" pitchFamily="34" charset="0"/>
              <a:buChar char="•"/>
            </a:pPr>
            <a:r>
              <a:rPr lang="en-US" dirty="0"/>
              <a:t>Azure SQL Insights: A comprehensive interface for monitoring any product in the Azure SQL family. SQL Insights uses dynamic management views to expose the data you need to monitor health, diagnose problems, and tune performance. Note: If you're just setting up SQL monitoring, use SQL Insights instead of the SQL Analytics solution.</a:t>
            </a:r>
          </a:p>
          <a:p>
            <a:pPr marL="171450" indent="-171450">
              <a:buFont typeface="Arial" panose="020B0604020202020204" pitchFamily="34" charset="0"/>
              <a:buChar char="•"/>
            </a:pPr>
            <a:r>
              <a:rPr lang="en-US" dirty="0"/>
              <a:t>Azure Monitor for SAP solutions: An Azure-native monitoring product for anyone running their SAP landscapes on Azure. It works with both SAP on Azure Virtual Machines and SAP on Azure Large Instances. Collects telemetry data from Azure infrastructure and databases in one central location and visually correlates the data for faster troubleshooting. You can monitor different components of an SAP landscape, such as Azure virtual machines (VMs), high-availability clusters, SAP HANA database, and SAP NetWeaver, by adding the corresponding provider for that component.</a:t>
            </a:r>
          </a:p>
          <a:p>
            <a:pPr marL="0" indent="0">
              <a:buFont typeface="Arial" panose="020B0604020202020204" pitchFamily="34" charset="0"/>
              <a:buNone/>
            </a:pPr>
            <a:r>
              <a:rPr lang="en-US" dirty="0"/>
              <a:t>Other			</a:t>
            </a:r>
          </a:p>
          <a:p>
            <a:pPr marL="171450" indent="-171450">
              <a:buFont typeface="Arial" panose="020B0604020202020204" pitchFamily="34" charset="0"/>
              <a:buChar char="•"/>
            </a:pPr>
            <a:r>
              <a:rPr lang="en-US" dirty="0"/>
              <a:t>Azure Virtual Desktop Insights: Azure Virtual Desktop Insights is a dashboard built on Azure Monitor Workbooks that helps IT professionals understand their Azure Virtual Desktop environments.</a:t>
            </a:r>
          </a:p>
          <a:p>
            <a:pPr marL="171450" indent="-171450">
              <a:buFont typeface="Arial" panose="020B0604020202020204" pitchFamily="34" charset="0"/>
              <a:buChar char="•"/>
            </a:pPr>
            <a:r>
              <a:rPr lang="en-US" dirty="0"/>
              <a:t>Azure Stack HCI Insights: Based on Azure Monitor Workbooks. Provides health, performance, and usage insights about registered Azure Stack HCI version 21H2 clusters that are connected to Azure and enrolled in monitoring. It stores its data in a Log Analytics workspace, which allows it to deliver powerful aggregation and filtering and analyze data trends over time.</a:t>
            </a:r>
          </a:p>
          <a:p>
            <a:pPr marL="171450" indent="-171450">
              <a:buFont typeface="Arial" panose="020B0604020202020204" pitchFamily="34" charset="0"/>
              <a:buChar char="•"/>
            </a:pPr>
            <a:r>
              <a:rPr lang="en-US" dirty="0"/>
              <a:t>Windows Update for Business: Detailed deployment monitoring, compliance assessment and failure troubleshooting for all Windows 10/11 devices.</a:t>
            </a:r>
          </a:p>
          <a:p>
            <a:pPr marL="0" indent="0">
              <a:buFont typeface="Arial" panose="020B0604020202020204" pitchFamily="34" charset="0"/>
              <a:buNone/>
            </a:pPr>
            <a:r>
              <a:rPr lang="en-US" dirty="0"/>
              <a:t>Not in Azure portal Insight hub			</a:t>
            </a:r>
          </a:p>
          <a:p>
            <a:pPr marL="171450" indent="-171450">
              <a:buFont typeface="Arial" panose="020B0604020202020204" pitchFamily="34" charset="0"/>
              <a:buChar char="•"/>
            </a:pPr>
            <a:r>
              <a:rPr lang="en-US" dirty="0"/>
              <a:t>Azure Monitor Workbooks for Azure Active Directory: Azure Active Directory provides workbooks to understand the effect of your Conditional Access policies, troubleshoot sign-in failures, and identify legacy authentications.</a:t>
            </a:r>
          </a:p>
          <a:p>
            <a:pPr marL="171450" indent="-171450">
              <a:buFont typeface="Arial" panose="020B0604020202020204" pitchFamily="34" charset="0"/>
              <a:buChar char="•"/>
            </a:pPr>
            <a:r>
              <a:rPr lang="en-US" dirty="0"/>
              <a:t>Azure </a:t>
            </a:r>
            <a:r>
              <a:rPr lang="en-US" dirty="0" err="1"/>
              <a:t>HDInsigh</a:t>
            </a:r>
            <a:r>
              <a:rPr lang="en-US" dirty="0"/>
              <a:t>: An Azure Monitor workbook that collects important performance metrics from your HDInsight cluster and provides the visualizations and dashboards for most common scenarios. Gives a complete view of a single HDInsight cluster including resource utilization and application status.</a:t>
            </a: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48575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9110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https://learn.microsoft.com/en-us/azure/azure-monitor/app/app-insights-overview?tabs=net</a:t>
            </a:r>
          </a:p>
          <a:p>
            <a:r>
              <a:rPr lang="fr-FR" dirty="0"/>
              <a:t>https://review.learn.microsoft.com/en-us/asm-demo-script/script/cloud-management-monitor-application-insights-.net-demo-script?branch=main</a:t>
            </a:r>
          </a:p>
          <a:p>
            <a:r>
              <a:rPr lang="fr-FR" dirty="0"/>
              <a:t>https://review.learn.microsoft.com/en-us/asm-demo-script/script/cloud-management-monitor-application-insights-polyglot-demo-script?branch=main</a:t>
            </a:r>
          </a:p>
          <a:p>
            <a:endParaRPr lang="fr-FR" dirty="0"/>
          </a:p>
          <a:p>
            <a:pPr marL="171450" indent="-171450">
              <a:buFont typeface="Arial" panose="020B0604020202020204" pitchFamily="34" charset="0"/>
              <a:buChar char="•"/>
            </a:pPr>
            <a:r>
              <a:rPr lang="en-US" dirty="0">
                <a:effectLst/>
              </a:rPr>
              <a:t>Application Insights monitors the </a:t>
            </a:r>
            <a:r>
              <a:rPr lang="en-US" b="1" dirty="0">
                <a:effectLst/>
              </a:rPr>
              <a:t>availability, performance, and usage of your web applications</a:t>
            </a:r>
            <a:r>
              <a:rPr lang="en-US" dirty="0">
                <a:effectLst/>
              </a:rPr>
              <a:t>.</a:t>
            </a:r>
          </a:p>
          <a:p>
            <a:pPr marL="171450" indent="-171450">
              <a:buFont typeface="Arial" panose="020B0604020202020204" pitchFamily="34" charset="0"/>
              <a:buChar char="•"/>
            </a:pPr>
            <a:r>
              <a:rPr lang="en-US" dirty="0"/>
              <a:t>Application Insights is an extension of Azure Monitor and provides </a:t>
            </a:r>
            <a:r>
              <a:rPr lang="en-US" b="1" dirty="0"/>
              <a:t>application performance monitoring (APM) </a:t>
            </a:r>
            <a:r>
              <a:rPr lang="en-US" dirty="0"/>
              <a:t>features. APM tools are useful to monitor applications from development, through test, and into production in the following ways:</a:t>
            </a:r>
          </a:p>
          <a:p>
            <a:pPr marL="384432" lvl="1" indent="-171450">
              <a:buFont typeface="Arial" panose="020B0604020202020204" pitchFamily="34" charset="0"/>
              <a:buChar char="•"/>
            </a:pPr>
            <a:r>
              <a:rPr lang="en-US" b="1" dirty="0"/>
              <a:t>Proactively</a:t>
            </a:r>
            <a:r>
              <a:rPr lang="en-US" dirty="0"/>
              <a:t> understand how an application is performing.</a:t>
            </a:r>
          </a:p>
          <a:p>
            <a:pPr marL="384432" lvl="1" indent="-171450">
              <a:buFont typeface="Arial" panose="020B0604020202020204" pitchFamily="34" charset="0"/>
              <a:buChar char="•"/>
            </a:pPr>
            <a:r>
              <a:rPr lang="en-US" b="1" dirty="0"/>
              <a:t>Reactively</a:t>
            </a:r>
            <a:r>
              <a:rPr lang="en-US" dirty="0"/>
              <a:t> review application execution data to determine the cause of an incident.</a:t>
            </a:r>
            <a:endParaRPr lang="fr-FR" dirty="0"/>
          </a:p>
          <a:p>
            <a:pPr marL="171450" indent="-171450">
              <a:buFont typeface="Arial" panose="020B0604020202020204" pitchFamily="34" charset="0"/>
              <a:buChar char="•"/>
            </a:pPr>
            <a:r>
              <a:rPr lang="en-US" dirty="0"/>
              <a:t>Along with collecting metrics and application telemetry data, which describe application activities and health, you can use Application Insights to collect and store application trace logging data.</a:t>
            </a:r>
          </a:p>
          <a:p>
            <a:pPr marL="171450" indent="-171450">
              <a:buFont typeface="Arial" panose="020B0604020202020204" pitchFamily="34" charset="0"/>
              <a:buChar char="•"/>
            </a:pPr>
            <a:r>
              <a:rPr lang="en-US" dirty="0"/>
              <a:t>The log trace is associated with other telemetry to give a detailed view of the activity. Adding trace logging to existing apps only requires providing a destination for the logs. You rarely need to change the logging framework.</a:t>
            </a:r>
          </a:p>
          <a:p>
            <a:pPr marL="171450" indent="-171450">
              <a:buFont typeface="Arial" panose="020B0604020202020204" pitchFamily="34" charset="0"/>
              <a:buChar char="•"/>
            </a:pPr>
            <a:r>
              <a:rPr lang="en-US" dirty="0"/>
              <a:t>Application Insights provides other features including, but not limited to:</a:t>
            </a:r>
          </a:p>
          <a:p>
            <a:pPr marL="384432" lvl="1" indent="-171450">
              <a:buFont typeface="Arial" panose="020B0604020202020204" pitchFamily="34" charset="0"/>
              <a:buChar char="•"/>
            </a:pPr>
            <a:r>
              <a:rPr lang="en-US" b="1" dirty="0"/>
              <a:t>Live Metrics</a:t>
            </a:r>
            <a:r>
              <a:rPr lang="en-US" dirty="0"/>
              <a:t>: Observe activity from your deployed application in real time with no effect on the host environment.</a:t>
            </a:r>
          </a:p>
          <a:p>
            <a:pPr marL="384432" lvl="1" indent="-171450">
              <a:buFont typeface="Arial" panose="020B0604020202020204" pitchFamily="34" charset="0"/>
              <a:buChar char="•"/>
            </a:pPr>
            <a:r>
              <a:rPr lang="en-US" b="1" dirty="0"/>
              <a:t>Availability</a:t>
            </a:r>
            <a:r>
              <a:rPr lang="en-US" dirty="0"/>
              <a:t>: Also known as synthetic transaction monitoring. Probe the external endpoints of your applications to test the overall availability and responsiveness over time.</a:t>
            </a:r>
          </a:p>
          <a:p>
            <a:pPr marL="384432" lvl="1" indent="-171450">
              <a:buFont typeface="Arial" panose="020B0604020202020204" pitchFamily="34" charset="0"/>
              <a:buChar char="•"/>
            </a:pPr>
            <a:r>
              <a:rPr lang="en-US" b="1" dirty="0"/>
              <a:t>GitHub</a:t>
            </a:r>
            <a:r>
              <a:rPr lang="en-US" dirty="0"/>
              <a:t> </a:t>
            </a:r>
            <a:r>
              <a:rPr lang="en-US" b="1" dirty="0"/>
              <a:t>or Azure DevOps integration</a:t>
            </a:r>
            <a:r>
              <a:rPr lang="en-US" dirty="0"/>
              <a:t>: Create GitHub or Azure DevOps work items in the context of Application Insights data.</a:t>
            </a:r>
          </a:p>
          <a:p>
            <a:pPr marL="384432" lvl="1" indent="-171450">
              <a:buFont typeface="Arial" panose="020B0604020202020204" pitchFamily="34" charset="0"/>
              <a:buChar char="•"/>
            </a:pPr>
            <a:r>
              <a:rPr lang="en-US" b="1" dirty="0"/>
              <a:t>Usage</a:t>
            </a:r>
            <a:r>
              <a:rPr lang="en-US" dirty="0"/>
              <a:t>: Understand which features are popular with users and how users interact and use your application.</a:t>
            </a:r>
          </a:p>
          <a:p>
            <a:pPr marL="384432" lvl="1" indent="-171450">
              <a:buFont typeface="Arial" panose="020B0604020202020204" pitchFamily="34" charset="0"/>
              <a:buChar char="•"/>
            </a:pPr>
            <a:r>
              <a:rPr lang="en-US" b="1" dirty="0"/>
              <a:t>Smart detection</a:t>
            </a:r>
            <a:r>
              <a:rPr lang="en-US" dirty="0"/>
              <a:t>: Detect failures and anomalies automatically through proactive telemetry analysis.</a:t>
            </a:r>
          </a:p>
          <a:p>
            <a:pPr marL="171450" lvl="0" indent="-171450">
              <a:buFont typeface="Arial" panose="020B0604020202020204" pitchFamily="34" charset="0"/>
              <a:buChar char="•"/>
            </a:pPr>
            <a:r>
              <a:rPr lang="en-US" dirty="0"/>
              <a:t>Application Insights supports </a:t>
            </a:r>
            <a:r>
              <a:rPr lang="en-US" b="1" dirty="0"/>
              <a:t>distributed tracing</a:t>
            </a:r>
            <a:r>
              <a:rPr lang="en-US" dirty="0"/>
              <a:t>, which is also known as distributed component correlation. This feature allows searching for and visualizing an end-to-end flow of a specific execution or transaction. The ability to trace activity from end to end is important for applications that were built as distributed components or microservices.</a:t>
            </a:r>
          </a:p>
          <a:p>
            <a:pPr marL="171450" lvl="0" indent="-171450">
              <a:buFont typeface="Arial" panose="020B0604020202020204" pitchFamily="34" charset="0"/>
              <a:buChar char="•"/>
            </a:pPr>
            <a:r>
              <a:rPr lang="en-US" dirty="0"/>
              <a:t>The </a:t>
            </a:r>
            <a:r>
              <a:rPr lang="en-US" b="1" dirty="0"/>
              <a:t>Application Map </a:t>
            </a:r>
            <a:r>
              <a:rPr lang="en-US" dirty="0"/>
              <a:t>allows a high-level, top-down view of the application architecture and at-a-glance visual references to component health and responsiveness.</a:t>
            </a:r>
          </a:p>
          <a:p>
            <a:pPr marL="171450" lvl="0" indent="-171450">
              <a:buFont typeface="Arial" panose="020B0604020202020204" pitchFamily="34" charset="0"/>
              <a:buChar char="•"/>
            </a:pPr>
            <a:r>
              <a:rPr lang="en-US" dirty="0"/>
              <a:t>Features: </a:t>
            </a:r>
          </a:p>
          <a:p>
            <a:pPr marL="384432" lvl="1" indent="-171450">
              <a:buFont typeface="Arial" panose="020B0604020202020204" pitchFamily="34" charset="0"/>
              <a:buChar char="•"/>
            </a:pPr>
            <a:r>
              <a:rPr lang="fr-FR" dirty="0"/>
              <a:t>Application </a:t>
            </a:r>
            <a:r>
              <a:rPr lang="fr-FR" dirty="0" err="1"/>
              <a:t>dashboard</a:t>
            </a:r>
            <a:endParaRPr lang="fr-FR" dirty="0"/>
          </a:p>
          <a:p>
            <a:pPr marL="384432" lvl="1" indent="-171450">
              <a:buFont typeface="Arial" panose="020B0604020202020204" pitchFamily="34" charset="0"/>
              <a:buChar char="•"/>
            </a:pPr>
            <a:r>
              <a:rPr lang="fr-FR" dirty="0"/>
              <a:t>Application </a:t>
            </a:r>
            <a:r>
              <a:rPr lang="fr-FR" dirty="0" err="1"/>
              <a:t>Map</a:t>
            </a:r>
            <a:endParaRPr lang="fr-FR" dirty="0"/>
          </a:p>
          <a:p>
            <a:pPr marL="384432" lvl="1" indent="-171450">
              <a:buFont typeface="Arial" panose="020B0604020202020204" pitchFamily="34" charset="0"/>
              <a:buChar char="•"/>
            </a:pPr>
            <a:r>
              <a:rPr lang="fr-FR" dirty="0" err="1"/>
              <a:t>Availability</a:t>
            </a:r>
            <a:endParaRPr lang="fr-FR" dirty="0"/>
          </a:p>
          <a:p>
            <a:pPr marL="499521" lvl="2" indent="-171450">
              <a:buFont typeface="Arial" panose="020B0604020202020204" pitchFamily="34" charset="0"/>
              <a:buChar char="•"/>
            </a:pPr>
            <a:r>
              <a:rPr lang="en-US" dirty="0"/>
              <a:t>Standard tests</a:t>
            </a:r>
          </a:p>
          <a:p>
            <a:pPr marL="499521" lvl="2" indent="-171450">
              <a:buFont typeface="Arial" panose="020B0604020202020204" pitchFamily="34" charset="0"/>
              <a:buChar char="•"/>
            </a:pPr>
            <a:r>
              <a:rPr lang="en-US" dirty="0"/>
              <a:t>Private testing</a:t>
            </a:r>
          </a:p>
          <a:p>
            <a:pPr marL="499521" lvl="2" indent="-171450">
              <a:buFont typeface="Arial" panose="020B0604020202020204" pitchFamily="34" charset="0"/>
              <a:buChar char="•"/>
            </a:pPr>
            <a:r>
              <a:rPr lang="en-US" dirty="0" err="1"/>
              <a:t>TrackAvailability</a:t>
            </a:r>
            <a:r>
              <a:rPr lang="en-US" dirty="0"/>
              <a:t>()</a:t>
            </a:r>
          </a:p>
          <a:p>
            <a:pPr marL="499521" lvl="2" indent="-171450">
              <a:buFont typeface="Arial" panose="020B0604020202020204" pitchFamily="34" charset="0"/>
              <a:buChar char="•"/>
            </a:pPr>
            <a:r>
              <a:rPr lang="en-US" dirty="0"/>
              <a:t>Availability alerts</a:t>
            </a:r>
          </a:p>
          <a:p>
            <a:pPr marL="499521" lvl="2" indent="-171450">
              <a:buFont typeface="Arial" panose="020B0604020202020204" pitchFamily="34" charset="0"/>
              <a:buChar char="•"/>
            </a:pPr>
            <a:r>
              <a:rPr lang="en-US" dirty="0"/>
              <a:t>SLA report</a:t>
            </a:r>
            <a:endParaRPr lang="fr-FR" dirty="0"/>
          </a:p>
          <a:p>
            <a:pPr marL="384432" lvl="1" indent="-171450">
              <a:buFont typeface="Arial" panose="020B0604020202020204" pitchFamily="34" charset="0"/>
              <a:buChar char="•"/>
            </a:pPr>
            <a:r>
              <a:rPr lang="en-US" dirty="0"/>
              <a:t>Transaction diagnostics</a:t>
            </a:r>
          </a:p>
          <a:p>
            <a:pPr marL="384432" lvl="1" indent="-171450">
              <a:buFont typeface="Arial" panose="020B0604020202020204" pitchFamily="34" charset="0"/>
              <a:buChar char="•"/>
            </a:pPr>
            <a:r>
              <a:rPr lang="en-US" dirty="0"/>
              <a:t>Live Metric stream</a:t>
            </a:r>
          </a:p>
          <a:p>
            <a:pPr marL="384432" lvl="1" indent="-171450">
              <a:buFont typeface="Arial" panose="020B0604020202020204" pitchFamily="34" charset="0"/>
              <a:buChar char="•"/>
            </a:pPr>
            <a:r>
              <a:rPr lang="en-US" dirty="0"/>
              <a:t>Transaction search</a:t>
            </a:r>
          </a:p>
          <a:p>
            <a:pPr marL="384432" lvl="1" indent="-171450">
              <a:buFont typeface="Arial" panose="020B0604020202020204" pitchFamily="34" charset="0"/>
              <a:buChar char="•"/>
            </a:pPr>
            <a:r>
              <a:rPr lang="en-US" dirty="0"/>
              <a:t>Smart Detection</a:t>
            </a:r>
          </a:p>
          <a:p>
            <a:pPr marL="384432" lvl="1" indent="-171450">
              <a:buFont typeface="Arial" panose="020B0604020202020204" pitchFamily="34" charset="0"/>
              <a:buChar char="•"/>
            </a:pPr>
            <a:r>
              <a:rPr lang="en-US" dirty="0"/>
              <a:t>Usage (user behavior analytics)</a:t>
            </a:r>
          </a:p>
          <a:p>
            <a:pPr marL="384432" lvl="1" indent="-171450">
              <a:buFont typeface="Arial" panose="020B0604020202020204" pitchFamily="34" charset="0"/>
              <a:buChar char="•"/>
            </a:pPr>
            <a:r>
              <a:rPr lang="en-US" dirty="0"/>
              <a:t>GitHub and Azure DevOps Integration</a:t>
            </a:r>
          </a:p>
          <a:p>
            <a:pPr marL="384432" lvl="1" indent="-171450">
              <a:buFont typeface="Arial" panose="020B0604020202020204" pitchFamily="34" charset="0"/>
              <a:buChar char="•"/>
            </a:pPr>
            <a:r>
              <a:rPr lang="en-US" dirty="0"/>
              <a:t>Profiler</a:t>
            </a:r>
          </a:p>
          <a:p>
            <a:pPr marL="384432" lvl="1" indent="-171450">
              <a:buFont typeface="Arial" panose="020B0604020202020204" pitchFamily="34" charset="0"/>
              <a:buChar char="•"/>
            </a:pPr>
            <a:r>
              <a:rPr lang="en-US" dirty="0"/>
              <a:t>Code Optimizations</a:t>
            </a:r>
          </a:p>
          <a:p>
            <a:pPr marL="384432" lvl="1" indent="-171450">
              <a:buFont typeface="Arial" panose="020B0604020202020204" pitchFamily="34" charset="0"/>
              <a:buChar char="•"/>
            </a:pPr>
            <a:r>
              <a:rPr lang="en-US" dirty="0"/>
              <a:t>Snapshot Debugger</a:t>
            </a:r>
          </a:p>
          <a:p>
            <a:pPr marL="384432" lvl="1" indent="-171450">
              <a:buFont typeface="Arial" panose="020B0604020202020204" pitchFamily="34" charset="0"/>
              <a:buChar char="•"/>
            </a:pP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88091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https://learn.microsoft.com/en-us/azure/azure-monitor/vm/vminsights-overview</a:t>
            </a:r>
          </a:p>
          <a:p>
            <a:r>
              <a:rPr lang="fr-FR" dirty="0"/>
              <a:t>https://review.learn.microsoft.com/en-us/asm-demo-script/script/cloud-management-monitor-vm-insights?branch=main</a:t>
            </a:r>
          </a:p>
          <a:p>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VM insights includes a set of performance charts that target several key performance indicators to help you determine how well a virtual machine is performing. </a:t>
            </a:r>
            <a:endParaRPr lang="fr-FR" dirty="0"/>
          </a:p>
          <a:p>
            <a:pPr marL="171450" indent="-171450">
              <a:buFont typeface="Arial" panose="020B0604020202020204" pitchFamily="34" charset="0"/>
              <a:buChar char="•"/>
            </a:pPr>
            <a:r>
              <a:rPr lang="en-US" dirty="0"/>
              <a:t>VM insights provides a quick and easy method for getting started monitoring the client workloads on your virtual machines and virtual machine scale sets. It displays an </a:t>
            </a:r>
            <a:r>
              <a:rPr lang="en-US" b="1" dirty="0"/>
              <a:t>inventory of your existing VMs </a:t>
            </a:r>
            <a:r>
              <a:rPr lang="en-US" dirty="0"/>
              <a:t>and provides a guided experience to enable base monitoring for them. It also </a:t>
            </a:r>
            <a:r>
              <a:rPr lang="en-US" b="1" dirty="0"/>
              <a:t>monitors the performance and health</a:t>
            </a:r>
            <a:r>
              <a:rPr lang="en-US" dirty="0"/>
              <a:t> of your virtual machines and virtual machine scale sets by </a:t>
            </a:r>
            <a:r>
              <a:rPr lang="en-US" b="1" dirty="0"/>
              <a:t>collecting data on their running processes and dependencies </a:t>
            </a:r>
            <a:r>
              <a:rPr lang="en-US" dirty="0"/>
              <a:t>on other resources.</a:t>
            </a:r>
          </a:p>
          <a:p>
            <a:pPr marL="171450" indent="-171450">
              <a:buFont typeface="Arial" panose="020B0604020202020204" pitchFamily="34" charset="0"/>
              <a:buChar char="•"/>
            </a:pPr>
            <a:r>
              <a:rPr lang="en-US" dirty="0"/>
              <a:t>VM insights supports Windows and Linux operating systems on:</a:t>
            </a:r>
          </a:p>
          <a:p>
            <a:pPr marL="384432" lvl="1" indent="-171450">
              <a:buFont typeface="Arial" panose="020B0604020202020204" pitchFamily="34" charset="0"/>
              <a:buChar char="•"/>
            </a:pPr>
            <a:r>
              <a:rPr lang="en-US" dirty="0"/>
              <a:t>Azure virtual machines.</a:t>
            </a:r>
          </a:p>
          <a:p>
            <a:pPr marL="384432" lvl="1" indent="-171450">
              <a:buFont typeface="Arial" panose="020B0604020202020204" pitchFamily="34" charset="0"/>
              <a:buChar char="•"/>
            </a:pPr>
            <a:r>
              <a:rPr lang="en-US" dirty="0"/>
              <a:t>Azure virtual machine scale sets.</a:t>
            </a:r>
          </a:p>
          <a:p>
            <a:pPr marL="384432" lvl="1" indent="-171450">
              <a:buFont typeface="Arial" panose="020B0604020202020204" pitchFamily="34" charset="0"/>
              <a:buChar char="•"/>
            </a:pPr>
            <a:r>
              <a:rPr lang="en-US" dirty="0"/>
              <a:t>Hybrid virtual machines connected with Azure Arc.</a:t>
            </a:r>
          </a:p>
          <a:p>
            <a:pPr marL="384432" lvl="1" indent="-171450">
              <a:buFont typeface="Arial" panose="020B0604020202020204" pitchFamily="34" charset="0"/>
              <a:buChar char="•"/>
            </a:pPr>
            <a:r>
              <a:rPr lang="en-US" dirty="0"/>
              <a:t>On-premises virtual machines.</a:t>
            </a:r>
          </a:p>
          <a:p>
            <a:pPr marL="384432" lvl="1" indent="-171450">
              <a:buFont typeface="Arial" panose="020B0604020202020204" pitchFamily="34" charset="0"/>
              <a:buChar char="•"/>
            </a:pPr>
            <a:r>
              <a:rPr lang="en-US" dirty="0"/>
              <a:t>Virtual machines hosted in another cloud environment.</a:t>
            </a:r>
          </a:p>
          <a:p>
            <a:pPr marL="171450" indent="-171450">
              <a:buFont typeface="Arial" panose="020B0604020202020204" pitchFamily="34" charset="0"/>
              <a:buChar char="•"/>
            </a:pPr>
            <a:r>
              <a:rPr lang="en-US" dirty="0"/>
              <a:t>VM insights </a:t>
            </a:r>
            <a:r>
              <a:rPr lang="en-US" b="1" dirty="0"/>
              <a:t>provides a set of predefined workbooks </a:t>
            </a:r>
            <a:r>
              <a:rPr lang="en-US" dirty="0"/>
              <a:t>that allow you to view trending of collected performance data over time. You can view this data in a </a:t>
            </a:r>
            <a:r>
              <a:rPr lang="en-US" b="1" dirty="0"/>
              <a:t>single VM </a:t>
            </a:r>
            <a:r>
              <a:rPr lang="en-US" dirty="0"/>
              <a:t>from the virtual machine directly, or you can use Azure Monitor to deliver an </a:t>
            </a:r>
            <a:r>
              <a:rPr lang="en-US" b="1" dirty="0"/>
              <a:t>aggregated view of multiple VMs.</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t>DEMO &gt;</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err="1"/>
              <a:t>Features</a:t>
            </a:r>
            <a:r>
              <a:rPr lang="fr-FR" b="1" dirty="0"/>
              <a:t>: </a:t>
            </a:r>
          </a:p>
          <a:p>
            <a:pPr marL="171450" indent="-171450">
              <a:buFont typeface="Arial" panose="020B0604020202020204" pitchFamily="34" charset="0"/>
              <a:buChar char="•"/>
            </a:pPr>
            <a:r>
              <a:rPr lang="fr-FR" b="1" dirty="0"/>
              <a:t>Inventory</a:t>
            </a:r>
            <a:r>
              <a:rPr lang="fr-FR" b="0" dirty="0"/>
              <a:t> of all your VMs (Azure, Hybrid, On-</a:t>
            </a:r>
            <a:r>
              <a:rPr lang="fr-FR" b="0" dirty="0" err="1"/>
              <a:t>premises</a:t>
            </a:r>
            <a:r>
              <a:rPr lang="fr-FR" b="0" dirty="0"/>
              <a:t>) and </a:t>
            </a:r>
            <a:r>
              <a:rPr lang="fr-FR" b="0" dirty="0" err="1"/>
              <a:t>their</a:t>
            </a:r>
            <a:r>
              <a:rPr lang="fr-FR" b="0" dirty="0"/>
              <a:t> monitoring </a:t>
            </a:r>
            <a:r>
              <a:rPr lang="fr-FR" b="0" dirty="0" err="1"/>
              <a:t>status</a:t>
            </a:r>
            <a:r>
              <a:rPr lang="fr-FR" b="0" dirty="0"/>
              <a:t> (</a:t>
            </a:r>
            <a:r>
              <a:rPr lang="fr-FR" b="0" dirty="0" err="1"/>
              <a:t>monitored</a:t>
            </a:r>
            <a:r>
              <a:rPr lang="fr-FR" b="0" dirty="0"/>
              <a:t>, or not </a:t>
            </a:r>
            <a:r>
              <a:rPr lang="fr-FR" b="0" dirty="0" err="1"/>
              <a:t>monitored</a:t>
            </a:r>
            <a:r>
              <a:rPr lang="fr-FR" b="0" dirty="0"/>
              <a:t>)</a:t>
            </a:r>
          </a:p>
          <a:p>
            <a:pPr marL="171450" indent="-171450">
              <a:buFont typeface="Arial" panose="020B0604020202020204" pitchFamily="34" charset="0"/>
              <a:buChar char="•"/>
            </a:pPr>
            <a:r>
              <a:rPr lang="fr-FR" b="1" dirty="0"/>
              <a:t>Onboarding</a:t>
            </a:r>
            <a:r>
              <a:rPr lang="fr-FR" b="0" dirty="0"/>
              <a:t> options for Single VM, Azure Policy, etc.</a:t>
            </a:r>
          </a:p>
          <a:p>
            <a:pPr marL="171450" indent="-171450">
              <a:buFont typeface="Arial" panose="020B0604020202020204" pitchFamily="34" charset="0"/>
              <a:buChar char="•"/>
            </a:pPr>
            <a:r>
              <a:rPr lang="fr-FR" b="1" dirty="0" err="1"/>
              <a:t>Map</a:t>
            </a:r>
            <a:r>
              <a:rPr lang="fr-FR" b="1" dirty="0"/>
              <a:t> </a:t>
            </a:r>
            <a:r>
              <a:rPr lang="fr-FR" b="1" dirty="0" err="1"/>
              <a:t>dependencies</a:t>
            </a:r>
            <a:r>
              <a:rPr lang="fr-FR" b="0" dirty="0"/>
              <a:t>: </a:t>
            </a:r>
            <a:r>
              <a:rPr lang="en-US" b="0" dirty="0"/>
              <a:t>The Map feature visualizes the VM dependencies by discovering running processes that have:</a:t>
            </a:r>
          </a:p>
          <a:p>
            <a:pPr marL="384432" lvl="1" indent="-171450">
              <a:buFont typeface="Arial" panose="020B0604020202020204" pitchFamily="34" charset="0"/>
              <a:buChar char="•"/>
            </a:pPr>
            <a:r>
              <a:rPr lang="en-US" b="0" dirty="0"/>
              <a:t>Active network connections between servers.</a:t>
            </a:r>
          </a:p>
          <a:p>
            <a:pPr marL="384432" lvl="1" indent="-171450">
              <a:buFont typeface="Arial" panose="020B0604020202020204" pitchFamily="34" charset="0"/>
              <a:buChar char="•"/>
            </a:pPr>
            <a:r>
              <a:rPr lang="en-US" b="0" dirty="0"/>
              <a:t>Inbound and outbound connection latency.</a:t>
            </a:r>
          </a:p>
          <a:p>
            <a:pPr marL="384432" lvl="1" indent="-171450">
              <a:buFont typeface="Arial" panose="020B0604020202020204" pitchFamily="34" charset="0"/>
              <a:buChar char="•"/>
            </a:pPr>
            <a:r>
              <a:rPr lang="en-US" b="0" dirty="0"/>
              <a:t>Ports across any TCP-connected architecture over a specified time range.</a:t>
            </a:r>
            <a:endParaRPr lang="fr-FR" b="0" dirty="0"/>
          </a:p>
          <a:p>
            <a:pPr marL="171450" indent="-171450">
              <a:buFont typeface="Arial" panose="020B0604020202020204" pitchFamily="34" charset="0"/>
              <a:buChar char="•"/>
            </a:pPr>
            <a:r>
              <a:rPr lang="fr-FR" b="1" dirty="0"/>
              <a:t>Monitor Performance</a:t>
            </a:r>
            <a:r>
              <a:rPr lang="fr-FR" b="0" dirty="0"/>
              <a:t>: </a:t>
            </a:r>
            <a:r>
              <a:rPr lang="en-US" b="0" i="0" dirty="0">
                <a:solidFill>
                  <a:srgbClr val="161616"/>
                </a:solidFill>
                <a:effectLst/>
                <a:latin typeface="Segoe UI" panose="020B0502040204020203" pitchFamily="34" charset="0"/>
              </a:rPr>
              <a:t>VM insights includes a set of performance charts that target several key performance indicators to help you determine how well a virtual machine is performing. </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Log queries</a:t>
            </a:r>
            <a:r>
              <a:rPr lang="en-US" b="0" i="0" dirty="0">
                <a:solidFill>
                  <a:srgbClr val="161616"/>
                </a:solidFill>
                <a:effectLst/>
                <a:latin typeface="Segoe UI" panose="020B0502040204020203" pitchFamily="34" charset="0"/>
              </a:rPr>
              <a:t>: VM insights collects performance and connection metrics, computer and process inventory data, and health state information and forwards it to the Log Analytics workspace in Azure Monitor. This data is available for query in Azure Monitor. You can apply this data to scenarios that include migration planning, capacity analysis, discovery, and on-demand performance troubleshooting.</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Change analysis</a:t>
            </a:r>
            <a:r>
              <a:rPr lang="en-US" b="0" i="0" dirty="0">
                <a:solidFill>
                  <a:srgbClr val="161616"/>
                </a:solidFill>
                <a:effectLst/>
                <a:latin typeface="Segoe UI" panose="020B0502040204020203" pitchFamily="34" charset="0"/>
              </a:rPr>
              <a:t>: VM insights integration with Application Change Analysis integration allows you to view any changes made to a virtual machine that might have affected its performance.</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Workbooks</a:t>
            </a:r>
            <a:r>
              <a:rPr lang="en-US" b="0" i="0" dirty="0">
                <a:solidFill>
                  <a:srgbClr val="161616"/>
                </a:solidFill>
                <a:effectLst/>
                <a:latin typeface="Segoe UI" panose="020B0502040204020203" pitchFamily="34" charset="0"/>
              </a:rPr>
              <a:t>: VM insights includes the following workbooks. You can use these workbooks or use them as a starting point to create custom workbooks to address your particular requirements.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Performance: Provides a customizable version of the Top N List and Charts view in a single workbook that uses all the Log Analytics performance counters that you've enabled.</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Performance counters: Provides a Top N Chart view across a wide set of performance counters.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Connections: Provides an in-depth view of the inbound and outbound connections from your monitored VMs.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Active Ports: Provides a list of the processes that have bound to the ports on the monitored VMs and their activity in the chosen time frame.</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Open Ports: Provides the number of ports open on your monitored VMs and the details on those open ports.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Failed Connections: Displays the count of failed connections on your monitored VMs, the failure trend, and if the percentage of failures is increasing over time.</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Security and Audit: An analysis of your TCP/IP traffic that reports on overall connections, malicious connections, and where the IP endpoints reside globally. To enable all features, you must enable Security Detection.</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TCP Traffic: A ranked report for your monitored VMs and their sent, received, and total network traffic in a grid and displayed as a trend line.</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Traffic Comparison: Lets you compare network traffic trends for a single machine or a group of machines.</a:t>
            </a:r>
          </a:p>
          <a:p>
            <a:pPr marL="171450" indent="-171450">
              <a:buFont typeface="Arial" panose="020B0604020202020204" pitchFamily="34" charset="0"/>
              <a:buChar char="•"/>
            </a:pPr>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endParaRPr lang="fr-FR" b="0" dirty="0"/>
          </a:p>
          <a:p>
            <a:pPr marL="171450" indent="-171450">
              <a:buFont typeface="Arial" panose="020B0604020202020204" pitchFamily="34" charset="0"/>
              <a:buChar char="•"/>
            </a:pPr>
            <a:endParaRPr lang="fr-FR"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3363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0225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a:t>
            </a:r>
          </a:p>
          <a:p>
            <a:endParaRPr lang="fr-FR" dirty="0"/>
          </a:p>
          <a:p>
            <a:r>
              <a:rPr lang="en-US" b="1" dirty="0"/>
              <a:t>So how does Azure Monitor work. </a:t>
            </a:r>
          </a:p>
          <a:p>
            <a:endParaRPr lang="en-US" dirty="0"/>
          </a:p>
          <a:p>
            <a:pPr marL="228600" indent="-228600">
              <a:buAutoNum type="arabicParenR"/>
            </a:pPr>
            <a:r>
              <a:rPr lang="en-US" dirty="0"/>
              <a:t>It all starts with collecting telemetry. Azure Monitor can collect data from Application, Network, Infrastructure and you can also ingest your own custom data. All the data is stored in centralized, fully managed logs and metrics stores. So, what can you do with all the data:</a:t>
            </a:r>
          </a:p>
          <a:p>
            <a:pPr marL="228600" indent="-228600">
              <a:buAutoNum type="arabicParenR"/>
            </a:pPr>
            <a:r>
              <a:rPr lang="en-US" dirty="0"/>
              <a:t>Typically, you start with insights which are end to end experiences we have put together for canonical scenarios or resources such as applications, containers, VMs, network, storage etc. Insights provide guidance and help troubleshoot and root cause issues quickly with a drill down experience.</a:t>
            </a:r>
          </a:p>
          <a:p>
            <a:pPr marL="228600" indent="-228600">
              <a:buAutoNum type="arabicParenR"/>
            </a:pPr>
            <a:r>
              <a:rPr lang="en-US" dirty="0"/>
              <a:t>You may in certain cases, just want to visualize the data. For that we provide Azure dashboards, Power BI integrations and a more native experience called Workbooks.</a:t>
            </a:r>
          </a:p>
          <a:p>
            <a:pPr marL="228600" indent="-228600">
              <a:buAutoNum type="arabicParenR"/>
            </a:pPr>
            <a:r>
              <a:rPr lang="en-US" dirty="0"/>
              <a:t>After visualizing the data, you may form some hypothesis and want to test them out. For that you need access to the raw data stores. For that we provide metrics explorer and a powerful big data platform called Log Analytics that is capable of querying petabytes of data within seconds.</a:t>
            </a:r>
          </a:p>
          <a:p>
            <a:pPr marL="228600" indent="-228600">
              <a:buAutoNum type="arabicParenR"/>
            </a:pPr>
            <a:r>
              <a:rPr lang="en-US" dirty="0"/>
              <a:t>If you want to pro-active and take corrective actions, you can create alerts and runbooks to auto remedy an issue. Or if it’s a capacity issue, you can choose to scale-in or scale-out</a:t>
            </a:r>
          </a:p>
          <a:p>
            <a:pPr marL="228600" indent="-228600">
              <a:buAutoNum type="arabicParenR"/>
            </a:pPr>
            <a:r>
              <a:rPr lang="en-US" dirty="0"/>
              <a:t>Finally, we know that monitoring isn’t done is silos. Azure Monitor provides out of the box integration with popular ITSM and DevOps tools. You can again use APIs, EventHub and Logic Apps to build custom integrations.</a:t>
            </a:r>
          </a:p>
          <a:p>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05245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https://review.learn.microsoft.com/en-us/asm-demo-script/script/cloud-management-monitor-vm-insights?branch=main</a:t>
            </a:r>
          </a:p>
          <a:p>
            <a:endParaRPr lang="fr-FR" dirty="0"/>
          </a:p>
          <a:p>
            <a:r>
              <a:rPr lang="en-US" dirty="0"/>
              <a:t>Follow the demo script for VM Insights. </a:t>
            </a:r>
            <a:endParaRPr lang="fr-FR"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4929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https://learn.microsoft.com/en-us/azure/azure-monitor/vm/vminsights-overview</a:t>
            </a:r>
          </a:p>
          <a:p>
            <a:r>
              <a:rPr lang="fr-FR" dirty="0"/>
              <a:t>https://review.learn.microsoft.com/en-us/asm-demo-script/script/cloud-management-monitor-vm-insights?branch=main</a:t>
            </a:r>
          </a:p>
          <a:p>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VM insights includes a set of performance charts that target several key performance indicators to help you determine how well a virtual machine is performing. </a:t>
            </a:r>
            <a:endParaRPr lang="fr-FR" dirty="0"/>
          </a:p>
          <a:p>
            <a:pPr marL="171450" indent="-171450">
              <a:buFont typeface="Arial" panose="020B0604020202020204" pitchFamily="34" charset="0"/>
              <a:buChar char="•"/>
            </a:pPr>
            <a:r>
              <a:rPr lang="en-US" dirty="0"/>
              <a:t>VM insights provides a quick and easy method for getting started monitoring the client workloads on your virtual machines and virtual machine scale sets. It displays an </a:t>
            </a:r>
            <a:r>
              <a:rPr lang="en-US" b="1" dirty="0"/>
              <a:t>inventory of your existing VMs </a:t>
            </a:r>
            <a:r>
              <a:rPr lang="en-US" dirty="0"/>
              <a:t>and provides a guided experience to enable base monitoring for them. It also </a:t>
            </a:r>
            <a:r>
              <a:rPr lang="en-US" b="1" dirty="0"/>
              <a:t>monitors the performance and health</a:t>
            </a:r>
            <a:r>
              <a:rPr lang="en-US" dirty="0"/>
              <a:t> of your virtual machines and virtual machine scale sets by </a:t>
            </a:r>
            <a:r>
              <a:rPr lang="en-US" b="1" dirty="0"/>
              <a:t>collecting data on their running processes and dependencies </a:t>
            </a:r>
            <a:r>
              <a:rPr lang="en-US" dirty="0"/>
              <a:t>on other resources.</a:t>
            </a:r>
          </a:p>
          <a:p>
            <a:pPr marL="171450" indent="-171450">
              <a:buFont typeface="Arial" panose="020B0604020202020204" pitchFamily="34" charset="0"/>
              <a:buChar char="•"/>
            </a:pPr>
            <a:r>
              <a:rPr lang="en-US" dirty="0"/>
              <a:t>VM insights supports Windows and Linux operating systems on:</a:t>
            </a:r>
          </a:p>
          <a:p>
            <a:pPr marL="384432" lvl="1" indent="-171450">
              <a:buFont typeface="Arial" panose="020B0604020202020204" pitchFamily="34" charset="0"/>
              <a:buChar char="•"/>
            </a:pPr>
            <a:r>
              <a:rPr lang="en-US" dirty="0"/>
              <a:t>Azure virtual machines.</a:t>
            </a:r>
          </a:p>
          <a:p>
            <a:pPr marL="384432" lvl="1" indent="-171450">
              <a:buFont typeface="Arial" panose="020B0604020202020204" pitchFamily="34" charset="0"/>
              <a:buChar char="•"/>
            </a:pPr>
            <a:r>
              <a:rPr lang="en-US" dirty="0"/>
              <a:t>Azure virtual machine scale sets.</a:t>
            </a:r>
          </a:p>
          <a:p>
            <a:pPr marL="384432" lvl="1" indent="-171450">
              <a:buFont typeface="Arial" panose="020B0604020202020204" pitchFamily="34" charset="0"/>
              <a:buChar char="•"/>
            </a:pPr>
            <a:r>
              <a:rPr lang="en-US" dirty="0"/>
              <a:t>Hybrid virtual machines connected with Azure Arc.</a:t>
            </a:r>
          </a:p>
          <a:p>
            <a:pPr marL="384432" lvl="1" indent="-171450">
              <a:buFont typeface="Arial" panose="020B0604020202020204" pitchFamily="34" charset="0"/>
              <a:buChar char="•"/>
            </a:pPr>
            <a:r>
              <a:rPr lang="en-US" dirty="0"/>
              <a:t>On-premises virtual machines.</a:t>
            </a:r>
          </a:p>
          <a:p>
            <a:pPr marL="384432" lvl="1" indent="-171450">
              <a:buFont typeface="Arial" panose="020B0604020202020204" pitchFamily="34" charset="0"/>
              <a:buChar char="•"/>
            </a:pPr>
            <a:r>
              <a:rPr lang="en-US" dirty="0"/>
              <a:t>Virtual machines hosted in another cloud environment.</a:t>
            </a:r>
          </a:p>
          <a:p>
            <a:pPr marL="171450" indent="-171450">
              <a:buFont typeface="Arial" panose="020B0604020202020204" pitchFamily="34" charset="0"/>
              <a:buChar char="•"/>
            </a:pPr>
            <a:r>
              <a:rPr lang="en-US" dirty="0"/>
              <a:t>VM insights </a:t>
            </a:r>
            <a:r>
              <a:rPr lang="en-US" b="1" dirty="0"/>
              <a:t>provides a set of predefined workbooks </a:t>
            </a:r>
            <a:r>
              <a:rPr lang="en-US" dirty="0"/>
              <a:t>that allow you to view trending of collected performance data over time. You can view this data in a </a:t>
            </a:r>
            <a:r>
              <a:rPr lang="en-US" b="1" dirty="0"/>
              <a:t>single VM </a:t>
            </a:r>
            <a:r>
              <a:rPr lang="en-US" dirty="0"/>
              <a:t>from the virtual machine directly, or you can use Azure Monitor to deliver an </a:t>
            </a:r>
            <a:r>
              <a:rPr lang="en-US" b="1" dirty="0"/>
              <a:t>aggregated view of multiple VMs.</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t>DEMO &gt;</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err="1"/>
              <a:t>Features</a:t>
            </a:r>
            <a:r>
              <a:rPr lang="fr-FR" b="1" dirty="0"/>
              <a:t>: </a:t>
            </a:r>
          </a:p>
          <a:p>
            <a:pPr marL="171450" indent="-171450">
              <a:buFont typeface="Arial" panose="020B0604020202020204" pitchFamily="34" charset="0"/>
              <a:buChar char="•"/>
            </a:pPr>
            <a:r>
              <a:rPr lang="fr-FR" b="1" dirty="0"/>
              <a:t>Inventory</a:t>
            </a:r>
            <a:r>
              <a:rPr lang="fr-FR" b="0" dirty="0"/>
              <a:t> of all your VMs (Azure, Hybrid, On-</a:t>
            </a:r>
            <a:r>
              <a:rPr lang="fr-FR" b="0" dirty="0" err="1"/>
              <a:t>premises</a:t>
            </a:r>
            <a:r>
              <a:rPr lang="fr-FR" b="0" dirty="0"/>
              <a:t>) and </a:t>
            </a:r>
            <a:r>
              <a:rPr lang="fr-FR" b="0" dirty="0" err="1"/>
              <a:t>their</a:t>
            </a:r>
            <a:r>
              <a:rPr lang="fr-FR" b="0" dirty="0"/>
              <a:t> monitoring </a:t>
            </a:r>
            <a:r>
              <a:rPr lang="fr-FR" b="0" dirty="0" err="1"/>
              <a:t>status</a:t>
            </a:r>
            <a:r>
              <a:rPr lang="fr-FR" b="0" dirty="0"/>
              <a:t> (</a:t>
            </a:r>
            <a:r>
              <a:rPr lang="fr-FR" b="0" dirty="0" err="1"/>
              <a:t>monitored</a:t>
            </a:r>
            <a:r>
              <a:rPr lang="fr-FR" b="0" dirty="0"/>
              <a:t>, or not </a:t>
            </a:r>
            <a:r>
              <a:rPr lang="fr-FR" b="0" dirty="0" err="1"/>
              <a:t>monitored</a:t>
            </a:r>
            <a:r>
              <a:rPr lang="fr-FR" b="0" dirty="0"/>
              <a:t>)</a:t>
            </a:r>
          </a:p>
          <a:p>
            <a:pPr marL="171450" indent="-171450">
              <a:buFont typeface="Arial" panose="020B0604020202020204" pitchFamily="34" charset="0"/>
              <a:buChar char="•"/>
            </a:pPr>
            <a:r>
              <a:rPr lang="fr-FR" b="1" dirty="0"/>
              <a:t>Onboarding</a:t>
            </a:r>
            <a:r>
              <a:rPr lang="fr-FR" b="0" dirty="0"/>
              <a:t> options for Single VM, Azure Policy, etc.</a:t>
            </a:r>
          </a:p>
          <a:p>
            <a:pPr marL="171450" indent="-171450">
              <a:buFont typeface="Arial" panose="020B0604020202020204" pitchFamily="34" charset="0"/>
              <a:buChar char="•"/>
            </a:pPr>
            <a:r>
              <a:rPr lang="fr-FR" b="1" dirty="0" err="1"/>
              <a:t>Map</a:t>
            </a:r>
            <a:r>
              <a:rPr lang="fr-FR" b="1" dirty="0"/>
              <a:t> </a:t>
            </a:r>
            <a:r>
              <a:rPr lang="fr-FR" b="1" dirty="0" err="1"/>
              <a:t>dependencies</a:t>
            </a:r>
            <a:r>
              <a:rPr lang="fr-FR" b="0" dirty="0"/>
              <a:t>: </a:t>
            </a:r>
            <a:r>
              <a:rPr lang="en-US" b="0" dirty="0"/>
              <a:t>The Map feature visualizes the VM dependencies by discovering running processes that have:</a:t>
            </a:r>
          </a:p>
          <a:p>
            <a:pPr marL="384432" lvl="1" indent="-171450">
              <a:buFont typeface="Arial" panose="020B0604020202020204" pitchFamily="34" charset="0"/>
              <a:buChar char="•"/>
            </a:pPr>
            <a:r>
              <a:rPr lang="en-US" b="0" dirty="0"/>
              <a:t>Active network connections between servers.</a:t>
            </a:r>
          </a:p>
          <a:p>
            <a:pPr marL="384432" lvl="1" indent="-171450">
              <a:buFont typeface="Arial" panose="020B0604020202020204" pitchFamily="34" charset="0"/>
              <a:buChar char="•"/>
            </a:pPr>
            <a:r>
              <a:rPr lang="en-US" b="0" dirty="0"/>
              <a:t>Inbound and outbound connection latency.</a:t>
            </a:r>
          </a:p>
          <a:p>
            <a:pPr marL="384432" lvl="1" indent="-171450">
              <a:buFont typeface="Arial" panose="020B0604020202020204" pitchFamily="34" charset="0"/>
              <a:buChar char="•"/>
            </a:pPr>
            <a:r>
              <a:rPr lang="en-US" b="0" dirty="0"/>
              <a:t>Ports across any TCP-connected architecture over a specified time range.</a:t>
            </a:r>
            <a:endParaRPr lang="fr-FR" b="0" dirty="0"/>
          </a:p>
          <a:p>
            <a:pPr marL="171450" indent="-171450">
              <a:buFont typeface="Arial" panose="020B0604020202020204" pitchFamily="34" charset="0"/>
              <a:buChar char="•"/>
            </a:pPr>
            <a:r>
              <a:rPr lang="fr-FR" b="1" dirty="0"/>
              <a:t>Monitor Performance</a:t>
            </a:r>
            <a:r>
              <a:rPr lang="fr-FR" b="0" dirty="0"/>
              <a:t>: </a:t>
            </a:r>
            <a:r>
              <a:rPr lang="en-US" b="0" i="0" dirty="0">
                <a:solidFill>
                  <a:srgbClr val="161616"/>
                </a:solidFill>
                <a:effectLst/>
                <a:latin typeface="Segoe UI" panose="020B0502040204020203" pitchFamily="34" charset="0"/>
              </a:rPr>
              <a:t>VM insights includes a set of performance charts that target several key performance indicators to help you determine how well a virtual machine is performing. </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Log queries</a:t>
            </a:r>
            <a:r>
              <a:rPr lang="en-US" b="0" i="0" dirty="0">
                <a:solidFill>
                  <a:srgbClr val="161616"/>
                </a:solidFill>
                <a:effectLst/>
                <a:latin typeface="Segoe UI" panose="020B0502040204020203" pitchFamily="34" charset="0"/>
              </a:rPr>
              <a:t>: VM insights collects performance and connection metrics, computer and process inventory data, and health state information and forwards it to the Log Analytics workspace in Azure Monitor. This data is available for query in Azure Monitor. You can apply this data to scenarios that include migration planning, capacity analysis, discovery, and on-demand performance troubleshooting.</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Change analysis</a:t>
            </a:r>
            <a:r>
              <a:rPr lang="en-US" b="0" i="0" dirty="0">
                <a:solidFill>
                  <a:srgbClr val="161616"/>
                </a:solidFill>
                <a:effectLst/>
                <a:latin typeface="Segoe UI" panose="020B0502040204020203" pitchFamily="34" charset="0"/>
              </a:rPr>
              <a:t>: VM insights integration with Application Change Analysis integration allows you to view any changes made to a virtual machine that might have affected its performance.</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Workbooks</a:t>
            </a:r>
            <a:r>
              <a:rPr lang="en-US" b="0" i="0" dirty="0">
                <a:solidFill>
                  <a:srgbClr val="161616"/>
                </a:solidFill>
                <a:effectLst/>
                <a:latin typeface="Segoe UI" panose="020B0502040204020203" pitchFamily="34" charset="0"/>
              </a:rPr>
              <a:t>: VM insights includes the following workbooks. You can use these workbooks or use them as a starting point to create custom workbooks to address your particular requirements.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Performance: Provides a customizable version of the Top N List and Charts view in a single workbook that uses all the Log Analytics performance counters that you've enabled.</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Performance counters: Provides a Top N Chart view across a wide set of performance counters.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Connections: Provides an in-depth view of the inbound and outbound connections from your monitored VMs.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Active Ports: Provides a list of the processes that have bound to the ports on the monitored VMs and their activity in the chosen time frame.</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Open Ports: Provides the number of ports open on your monitored VMs and the details on those open ports.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Failed Connections: Displays the count of failed connections on your monitored VMs, the failure trend, and if the percentage of failures is increasing over time.</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Security and Audit: An analysis of your TCP/IP traffic that reports on overall connections, malicious connections, and where the IP endpoints reside globally. To enable all features, you must enable Security Detection.</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TCP Traffic: A ranked report for your monitored VMs and their sent, received, and total network traffic in a grid and displayed as a trend line.</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Traffic Comparison: Lets you compare network traffic trends for a single machine or a group of machines.</a:t>
            </a:r>
          </a:p>
          <a:p>
            <a:pPr marL="171450" indent="-171450">
              <a:buFont typeface="Arial" panose="020B0604020202020204" pitchFamily="34" charset="0"/>
              <a:buChar char="•"/>
            </a:pPr>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endParaRPr lang="fr-FR" b="0" dirty="0"/>
          </a:p>
          <a:p>
            <a:pPr marL="171450" indent="-171450">
              <a:buFont typeface="Arial" panose="020B0604020202020204" pitchFamily="34" charset="0"/>
              <a:buChar char="•"/>
            </a:pPr>
            <a:endParaRPr lang="fr-FR"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09921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https://learn.microsoft.com/en-us/azure/network-watcher/network-insights-overview</a:t>
            </a:r>
          </a:p>
          <a:p>
            <a:r>
              <a:rPr lang="fr-FR" dirty="0"/>
              <a:t>https://review.learn.microsoft.com/en-us/asm-demo-script/script/azureresources/monitoring/cloud-management-azure-resources-networking-azure-network-watcher?branch=main</a:t>
            </a:r>
          </a:p>
          <a:p>
            <a:endParaRPr lang="fr-FR" dirty="0"/>
          </a:p>
          <a:p>
            <a:r>
              <a:rPr lang="fr-FR" dirty="0"/>
              <a:t>DEMO</a:t>
            </a:r>
          </a:p>
          <a:p>
            <a:endParaRPr lang="fr-FR" dirty="0"/>
          </a:p>
          <a:p>
            <a:pPr marL="171450" indent="-171450">
              <a:buFont typeface="Arial" panose="020B0604020202020204" pitchFamily="34" charset="0"/>
              <a:buChar char="•"/>
            </a:pPr>
            <a:r>
              <a:rPr lang="en-US" dirty="0"/>
              <a:t>Azure Monitor Network Insights provides a </a:t>
            </a:r>
            <a:r>
              <a:rPr lang="en-US" b="1" dirty="0"/>
              <a:t>comprehensive and visual representation through topology, health and metrics for all deployed network resources, without requiring any configuration</a:t>
            </a:r>
            <a:r>
              <a:rPr lang="en-US" dirty="0"/>
              <a:t>. It also provides access to network monitoring capabilities like </a:t>
            </a:r>
            <a:r>
              <a:rPr lang="en-US" b="1" dirty="0"/>
              <a:t>Connection monitor, NSG flow logs, and Traffic analytics</a:t>
            </a:r>
            <a:r>
              <a:rPr lang="en-US" dirty="0"/>
              <a:t>. Additionally, it provides other </a:t>
            </a:r>
            <a:r>
              <a:rPr lang="en-US" b="1" dirty="0"/>
              <a:t>network diagnostic features</a:t>
            </a:r>
            <a:r>
              <a:rPr lang="en-US" dirty="0"/>
              <a:t>.</a:t>
            </a:r>
          </a:p>
          <a:p>
            <a:pPr marL="171450" indent="-171450">
              <a:buFont typeface="Arial" panose="020B0604020202020204" pitchFamily="34" charset="0"/>
              <a:buChar char="•"/>
            </a:pPr>
            <a:r>
              <a:rPr lang="en-US" dirty="0"/>
              <a:t>Azure Monitor Network Insights is structured around these key components of monitoring:</a:t>
            </a:r>
          </a:p>
          <a:p>
            <a:pPr marL="384432" lvl="1" indent="-171450">
              <a:buFont typeface="Arial" panose="020B0604020202020204" pitchFamily="34" charset="0"/>
              <a:buChar char="•"/>
            </a:pPr>
            <a:r>
              <a:rPr lang="en-US" b="1" dirty="0"/>
              <a:t>Topology</a:t>
            </a:r>
            <a:r>
              <a:rPr lang="en-US" b="0" dirty="0"/>
              <a:t>: Topology helps you visualize how a resource is configured. It provides a graphic representation of the entire hybrid network for understanding network configuration. Topology is a unified visualization tool for resource inventory and troubleshooting. It provides an interactive interface to view resources and their relationships in Azure, spanning across multiple subscriptions, resource groups, and locations. You can also drill down to the basic unit of each topology and view the resource view diagram of each unit.</a:t>
            </a:r>
            <a:endParaRPr lang="en-US" b="1" dirty="0"/>
          </a:p>
          <a:p>
            <a:pPr marL="384432" lvl="1" indent="-171450">
              <a:buFont typeface="Arial" panose="020B0604020202020204" pitchFamily="34" charset="0"/>
              <a:buChar char="•"/>
            </a:pPr>
            <a:r>
              <a:rPr lang="en-US" b="1" dirty="0"/>
              <a:t>Network health and metrics</a:t>
            </a:r>
            <a:r>
              <a:rPr lang="en-US" b="0" dirty="0"/>
              <a:t>: The Azure Monitor network insights page provides an easy way to visualize the inventory of your networking resources, together with resource health and alerts. It's divided into four key functional areas: search and filtering, resource health and metrics, alerts, and resource view.</a:t>
            </a:r>
          </a:p>
          <a:p>
            <a:pPr marL="384432" lvl="1" indent="-171450">
              <a:buFont typeface="Arial" panose="020B0604020202020204" pitchFamily="34" charset="0"/>
              <a:buChar char="•"/>
            </a:pPr>
            <a:r>
              <a:rPr lang="en-US" b="1" dirty="0"/>
              <a:t>Connectivity: </a:t>
            </a:r>
            <a:r>
              <a:rPr lang="en-US" b="0" dirty="0"/>
              <a:t>The Connectivity tab provides an easy way to visualize all tests configured via Connection monitor and Connection monitor (classic) for the selected set of subscriptions.</a:t>
            </a:r>
          </a:p>
          <a:p>
            <a:pPr marL="384432" lvl="1" indent="-171450">
              <a:buFont typeface="Arial" panose="020B0604020202020204" pitchFamily="34" charset="0"/>
              <a:buChar char="•"/>
            </a:pPr>
            <a:r>
              <a:rPr lang="en-US" b="1" dirty="0"/>
              <a:t>Traffic</a:t>
            </a:r>
            <a:r>
              <a:rPr lang="en-US" b="0" dirty="0"/>
              <a:t>: The Traffic tab lists all network security groups in the selected subscriptions, resource groups and locations and it shows the ones configured for NSG flow logs and Traffic analytics. The search functionality provided on this tab enables you to identify the network security groups configured for the searched IP address. You can search for any IP address in your environment. The tiled regional view displays all network security groups along with the NSG flow logs and Traffic analytics configuration status.</a:t>
            </a:r>
            <a:endParaRPr lang="en-US" b="1" dirty="0"/>
          </a:p>
          <a:p>
            <a:pPr marL="384432" lvl="1" indent="-171450">
              <a:buFont typeface="Arial" panose="020B0604020202020204" pitchFamily="34" charset="0"/>
              <a:buChar char="•"/>
            </a:pPr>
            <a:r>
              <a:rPr lang="en-US" b="1" dirty="0"/>
              <a:t>Diagnostic Toolkit</a:t>
            </a:r>
            <a:r>
              <a:rPr lang="en-US" b="0" dirty="0"/>
              <a:t>: Diagnostic Toolkit provides access to all the diagnostic features available for troubleshooting the network. You can use this drop-down list to access features like packet capture, VPN troubleshooting, connection troubleshooting, next hop, and IP flow verify:</a:t>
            </a:r>
          </a:p>
          <a:p>
            <a:pPr marL="384432" lvl="1" indent="-171450">
              <a:buFont typeface="Arial" panose="020B0604020202020204" pitchFamily="34" charset="0"/>
              <a:buChar char="•"/>
            </a:pPr>
            <a:r>
              <a:rPr lang="fr-FR" b="1" dirty="0" err="1"/>
              <a:t>Availability</a:t>
            </a:r>
            <a:r>
              <a:rPr lang="fr-FR" b="1" dirty="0"/>
              <a:t> of </a:t>
            </a:r>
            <a:r>
              <a:rPr lang="fr-FR" b="1" dirty="0" err="1"/>
              <a:t>resources</a:t>
            </a:r>
            <a:r>
              <a:rPr lang="fr-FR" b="0" dirty="0"/>
              <a:t>: </a:t>
            </a:r>
            <a:r>
              <a:rPr lang="en-US" b="0" dirty="0"/>
              <a:t>By default, all networking resources are visible in Azure Monitor network insights. You can select the resource type for viewing resource health and metrics (if available), subscription details, location, etc. A subset of networking resources has been Onboarded. For Onboarded resources, you have access to a resource specific topology view and a built-in metrics workbook. These out-of-the-box experiences make it easier to explore resource metrics and troubleshoot issues.</a:t>
            </a:r>
            <a:endParaRPr lang="fr-FR" b="1" dirty="0"/>
          </a:p>
          <a:p>
            <a:pPr marL="384432" lvl="1" indent="-171450">
              <a:buFont typeface="Arial" panose="020B0604020202020204" pitchFamily="34" charset="0"/>
              <a:buChar char="•"/>
            </a:pPr>
            <a:endParaRPr lang="fr-FR"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932945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buFont typeface="Arial" panose="020B0604020202020204" pitchFamily="34" charset="0"/>
              <a:buChar char="•"/>
            </a:pPr>
            <a:r>
              <a:rPr lang="en-US" sz="1900">
                <a:solidFill>
                  <a:srgbClr val="000000"/>
                </a:solidFill>
                <a:latin typeface="Segoe UI" panose="020B0502040204020203" pitchFamily="34" charset="0"/>
              </a:rPr>
              <a:t>Troubleshoot and localize connectivity issues. </a:t>
            </a:r>
          </a:p>
          <a:p>
            <a:pPr>
              <a:buFont typeface="Arial" panose="020B0604020202020204" pitchFamily="34" charset="0"/>
              <a:buChar char="•"/>
            </a:pPr>
            <a:r>
              <a:rPr lang="en-US" sz="1900">
                <a:solidFill>
                  <a:srgbClr val="000000"/>
                </a:solidFill>
                <a:latin typeface="Segoe UI" panose="020B0502040204020203" pitchFamily="34" charset="0"/>
              </a:rPr>
              <a:t>Perform packet captures to detect application behavior.</a:t>
            </a:r>
          </a:p>
          <a:p>
            <a:pPr>
              <a:buFont typeface="Arial" panose="020B0604020202020204" pitchFamily="34" charset="0"/>
              <a:buChar char="•"/>
            </a:pPr>
            <a:r>
              <a:rPr lang="en-US" sz="1900">
                <a:solidFill>
                  <a:srgbClr val="000000"/>
                </a:solidFill>
                <a:latin typeface="Segoe UI" panose="020B0502040204020203" pitchFamily="34" charset="0"/>
              </a:rPr>
              <a:t>Check configuration (for example, routing) issues in complex topology environments.</a:t>
            </a:r>
          </a:p>
          <a:p>
            <a:pPr>
              <a:buFont typeface="Arial" panose="020B0604020202020204" pitchFamily="34" charset="0"/>
              <a:buChar char="•"/>
            </a:pPr>
            <a:r>
              <a:rPr lang="en-US" sz="1900">
                <a:solidFill>
                  <a:srgbClr val="000000"/>
                </a:solidFill>
                <a:latin typeface="Segoe UI" panose="020B0502040204020203" pitchFamily="34" charset="0"/>
              </a:rPr>
              <a:t>Audit your networks with network security group flow logs and </a:t>
            </a:r>
            <a:r>
              <a:rPr lang="en-US" sz="1900">
                <a:solidFill>
                  <a:srgbClr val="0062AD"/>
                </a:solidFill>
                <a:latin typeface="Segoe UI" panose="020B0502040204020203" pitchFamily="34" charset="0"/>
                <a:hlinkClick r:id="rId3"/>
              </a:rPr>
              <a:t>Traffic Analytics</a:t>
            </a:r>
            <a:r>
              <a:rPr lang="en-US" sz="1900">
                <a:solidFill>
                  <a:srgbClr val="000000"/>
                </a:solidFill>
                <a:latin typeface="Segoe UI" panose="020B0502040204020203" pitchFamily="34" charset="0"/>
              </a:rPr>
              <a:t> (see </a:t>
            </a:r>
            <a:r>
              <a:rPr lang="en-US" sz="1900">
                <a:solidFill>
                  <a:srgbClr val="0062AD"/>
                </a:solidFill>
                <a:latin typeface="Segoe UI" panose="020B0502040204020203" pitchFamily="34" charset="0"/>
                <a:hlinkClick r:id="rId4"/>
              </a:rPr>
              <a:t>available regions</a:t>
            </a:r>
            <a:r>
              <a:rPr lang="en-US" sz="1900">
                <a:solidFill>
                  <a:srgbClr val="000000"/>
                </a:solidFill>
                <a:latin typeface="Segoe UI" panose="020B0502040204020203" pitchFamily="34" charset="0"/>
              </a:rPr>
              <a:t>).</a:t>
            </a:r>
          </a:p>
          <a:p>
            <a:pPr>
              <a:buFont typeface="Arial" panose="020B0604020202020204" pitchFamily="34" charset="0"/>
              <a:buChar char="•"/>
            </a:pPr>
            <a:r>
              <a:rPr lang="en-US" sz="1900">
                <a:solidFill>
                  <a:srgbClr val="000000"/>
                </a:solidFill>
                <a:latin typeface="Segoe UI" panose="020B0502040204020203" pitchFamily="34" charset="0"/>
              </a:rPr>
              <a:t>Monitor network connectivity within the cloud and across hybrid environments using Azure Connection Monitor and Azure Network Performance Monitor.</a:t>
            </a:r>
          </a:p>
          <a:p>
            <a:pPr lvl="0"/>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981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https://learn.microsoft.com/en-us/azure/network-watcher/network-insights-overview</a:t>
            </a:r>
          </a:p>
          <a:p>
            <a:r>
              <a:rPr lang="fr-FR" dirty="0"/>
              <a:t>https://review.learn.microsoft.com/en-us/asm-demo-script/script/azureresources/monitoring/cloud-management-azure-resources-networking-azure-network-watcher?branch=main</a:t>
            </a:r>
          </a:p>
          <a:p>
            <a:endParaRPr lang="fr-FR" dirty="0"/>
          </a:p>
          <a:p>
            <a:r>
              <a:rPr lang="en-US" dirty="0"/>
              <a:t>Follow the document script for Network Insights demo. </a:t>
            </a:r>
          </a:p>
          <a:p>
            <a:r>
              <a:rPr lang="en-US" dirty="0"/>
              <a:t>You can go further with Network Capture if necessary. </a:t>
            </a:r>
            <a:endParaRPr lang="fr-FR"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3352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https://learn.microsoft.com/en-us/azure/azure-monitor/overview#visualize</a:t>
            </a:r>
          </a:p>
          <a:p>
            <a:r>
              <a:rPr lang="fr-FR" dirty="0"/>
              <a:t>https://learn.microsoft.com/en-us/azure/azure-monitor/visualize/workbooks-overview</a:t>
            </a:r>
          </a:p>
          <a:p>
            <a:r>
              <a:rPr lang="fr-FR" dirty="0"/>
              <a:t>https://learn.microsoft.com/en-us/azure/azure-monitor/visualize/grafana-plugin</a:t>
            </a:r>
          </a:p>
          <a:p>
            <a:r>
              <a:rPr lang="fr-FR" dirty="0"/>
              <a:t>https://learn.microsoft.com/en-us/azure/azure-monitor/visualize/tutorial-logs-dashboards</a:t>
            </a:r>
          </a:p>
          <a:p>
            <a:r>
              <a:rPr lang="fr-FR" dirty="0"/>
              <a:t>https://learn.microsoft.com/en-us/azure/azure-monitor/logs/log-powerbi</a:t>
            </a:r>
          </a:p>
          <a:p>
            <a:endParaRPr lang="fr-FR" dirty="0"/>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Visualizations such as charts and tables are effective tools for summarizing monitoring data and presenting it to different audiences. Azure Monitor has its own features for visualizing monitoring data and uses other Azure services for publishing it to different audiences. </a:t>
            </a:r>
            <a:r>
              <a:rPr lang="en-US" b="1" i="0" dirty="0">
                <a:solidFill>
                  <a:srgbClr val="161616"/>
                </a:solidFill>
                <a:effectLst/>
                <a:latin typeface="Segoe UI" panose="020B0502040204020203" pitchFamily="34" charset="0"/>
              </a:rPr>
              <a:t>Power BI and Grafana are not officially part of the Azure Monitor product, but they're a core integration and part of the Azure Monitor story</a:t>
            </a:r>
            <a:r>
              <a:rPr lang="en-US" b="0" i="0" dirty="0">
                <a:solidFill>
                  <a:srgbClr val="161616"/>
                </a:solidFill>
                <a:effectLst/>
                <a:latin typeface="Segoe UI" panose="020B0502040204020203" pitchFamily="34" charset="0"/>
              </a:rPr>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Dashboards</a:t>
            </a:r>
            <a:r>
              <a:rPr lang="en-US" dirty="0"/>
              <a:t>: Azure dashboards allow you to combine different kinds of data into a single pane in the Azure portal. You can optionally share the dashboard with other Azure users. You can add the output of any log query or metrics chart to an Azure dashboard. For example, you could create a dashboard that combines tiles that show a graph of metrics, a table of activity logs, a usage chart from Application Insights, and the output of a log query.</a:t>
            </a:r>
          </a:p>
          <a:p>
            <a:pPr marL="171450" indent="-171450">
              <a:buFont typeface="Arial" panose="020B0604020202020204" pitchFamily="34" charset="0"/>
              <a:buChar char="•"/>
            </a:pPr>
            <a:r>
              <a:rPr lang="en-US" b="1" dirty="0"/>
              <a:t>Workbooks</a:t>
            </a:r>
            <a:r>
              <a:rPr lang="en-US" dirty="0"/>
              <a:t>: Workbooks provide a flexible canvas for data analysis and the creation of rich visual reports in the Azure portal. You can use them to query data from multiple data sources. Workbooks can combine and correlate data from multiple data sets in one visualization giving you easy visual representation of your system. Workbooks are interactive and can be shared across teams with data updating in real time. Use workbooks provided with Insights, utilize the library of templates, or create your own.</a:t>
            </a:r>
          </a:p>
          <a:p>
            <a:pPr marL="171450" indent="-171450">
              <a:buFont typeface="Arial" panose="020B0604020202020204" pitchFamily="34" charset="0"/>
              <a:buChar char="•"/>
            </a:pPr>
            <a:r>
              <a:rPr lang="en-US" b="1" dirty="0"/>
              <a:t>Power BI</a:t>
            </a:r>
            <a:r>
              <a:rPr lang="en-US" dirty="0"/>
              <a:t>: Power BI is a business analytics service that provides interactive visualizations across various data sources. It's an effective means of making data available to others within and outside your organization. You can configure Power BI to automatically import log data from Azure Monitor to take advantage of these visualizations.</a:t>
            </a:r>
          </a:p>
          <a:p>
            <a:pPr marL="171450" indent="-171450">
              <a:buFont typeface="Arial" panose="020B0604020202020204" pitchFamily="34" charset="0"/>
              <a:buChar char="•"/>
            </a:pPr>
            <a:r>
              <a:rPr lang="en-US" b="1" dirty="0"/>
              <a:t>Grafana</a:t>
            </a:r>
            <a:r>
              <a:rPr lang="en-US" dirty="0"/>
              <a:t>: Grafana is an open platform that excels in operational dashboards. All versions of Grafana include the Azure Monitor data source plug-in to visualize your Azure Monitor metrics and logs. Azure Managed Grafana also optimizes this experience for Azure-native data stores such as Azure Monitor and Azure Data Explorer. In this way, you can easily connect to any resource in your subscription and view all resulting monitoring data in a familiar Grafana dashboard. It also supports pinning charts from Azure Monitor metrics and logs to Grafana dashboards. Grafana has popular plug-ins and dashboard templates for non-Microsoft APM tools such as Dynatrace, New Relic, and AppDynamics as well. You can use these resources to visualize Azure platform data alongside other metrics from higher in the stack collected by these other tools. It also has AWS CloudWatch and GCP </a:t>
            </a:r>
            <a:r>
              <a:rPr lang="en-US" dirty="0" err="1"/>
              <a:t>BigQuery</a:t>
            </a:r>
            <a:r>
              <a:rPr lang="en-US" dirty="0"/>
              <a:t> plug-ins for </a:t>
            </a:r>
            <a:r>
              <a:rPr lang="en-US" dirty="0" err="1"/>
              <a:t>multicloud</a:t>
            </a:r>
            <a:r>
              <a:rPr lang="en-US" dirty="0"/>
              <a:t> monitoring in a single pane of glass.</a:t>
            </a: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61224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https://learn.microsoft.com/en-us/azure/azure-monitor/overview#visualize</a:t>
            </a:r>
          </a:p>
          <a:p>
            <a:r>
              <a:rPr lang="fr-FR" dirty="0"/>
              <a:t>https://learn.microsoft.com/en-us/azure/azure-monitor/visualize/tutorial-logs-dashboards</a:t>
            </a:r>
          </a:p>
          <a:p>
            <a:r>
              <a:rPr lang="fr-FR" dirty="0"/>
              <a:t>https://learn.microsoft.com/en-us/azure/azure-monitor/app/tutorial-app-dashboards</a:t>
            </a:r>
          </a:p>
          <a:p>
            <a:endParaRPr lang="fr-FR"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Dashboards</a:t>
            </a:r>
            <a:r>
              <a:rPr lang="en-US" dirty="0"/>
              <a:t>: Azure dashboards allow you to combine different kinds of data into a single pane in the Azure portal. You can optionally share the dashboard with other Azure users. You can add the output of any log query or metrics chart to an Azure dashboard. For example, you could create a dashboard that combines tiles that show a graph of metrics, a table of activity logs, a usage chart from Application Insights, and the output of a log query.</a:t>
            </a:r>
            <a:endParaRPr lang="en-US" b="0" i="0" dirty="0">
              <a:solidFill>
                <a:srgbClr val="161616"/>
              </a:solidFill>
              <a:effectLst/>
              <a:latin typeface="Segoe UI" panose="020B0502040204020203" pitchFamily="34" charset="0"/>
            </a:endParaRP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Log Analytics dashboards </a:t>
            </a:r>
            <a:r>
              <a:rPr lang="en-US" b="0" i="0" dirty="0">
                <a:solidFill>
                  <a:srgbClr val="161616"/>
                </a:solidFill>
                <a:effectLst/>
                <a:latin typeface="Segoe UI" panose="020B0502040204020203" pitchFamily="34" charset="0"/>
              </a:rPr>
              <a:t>can visualize all of your saved log queries. Visualizations give you the ability to find, correlate, and share IT operational data in your organization. </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Application data</a:t>
            </a:r>
            <a:r>
              <a:rPr lang="en-US" b="0" i="0" dirty="0">
                <a:solidFill>
                  <a:srgbClr val="161616"/>
                </a:solidFill>
                <a:effectLst/>
                <a:latin typeface="Segoe UI" panose="020B0502040204020203" pitchFamily="34" charset="0"/>
              </a:rPr>
              <a:t>: You can pin different charts and views from Application Insights to create custom dashboards that provide you with a complete picture of the health and performance of your application. </a:t>
            </a: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07606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https://learn.microsoft.com/en-us/azure/azure-monitor/overview#visualize</a:t>
            </a:r>
          </a:p>
          <a:p>
            <a:r>
              <a:rPr lang="fr-FR" dirty="0"/>
              <a:t>https://learn.microsoft.com/en-us/azure/azure-monitor/visualize/tutorial-logs-dashboards</a:t>
            </a:r>
          </a:p>
          <a:p>
            <a:r>
              <a:rPr lang="fr-FR" dirty="0"/>
              <a:t>https://learn.microsoft.com/en-us/azure/azure-monitor/app/tutorial-app-dashboards</a:t>
            </a:r>
          </a:p>
          <a:p>
            <a:endParaRPr lang="fr-FR" dirty="0"/>
          </a:p>
          <a:p>
            <a:r>
              <a:rPr lang="en-US" dirty="0"/>
              <a:t>Follow the documentation script for Azure Monitor Dashboard and show Contoso Hotel Production Dashboard.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4121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https://learn.microsoft.com/en-us/azure/azure-monitor/overview#visualize</a:t>
            </a:r>
          </a:p>
          <a:p>
            <a:r>
              <a:rPr lang="fr-FR" dirty="0"/>
              <a:t>https://learn.microsoft.com/en-us/azure/azure-monitor/visualize/workbooks-overview</a:t>
            </a:r>
          </a:p>
          <a:p>
            <a:r>
              <a:rPr lang="fr-FR" dirty="0"/>
              <a:t>https://learn.microsoft.com/en-us/azure/azure-monitor/visualize/grafana-plugin</a:t>
            </a:r>
          </a:p>
          <a:p>
            <a:r>
              <a:rPr lang="fr-FR" dirty="0"/>
              <a:t>https://learn.microsoft.com/en-us/azure/azure-monitor/visualize/tutorial-logs-dashboards</a:t>
            </a:r>
          </a:p>
          <a:p>
            <a:r>
              <a:rPr lang="fr-FR" dirty="0"/>
              <a:t>https://learn.microsoft.com/en-us/azure/azure-monitor/logs/log-powerbi</a:t>
            </a:r>
          </a:p>
          <a:p>
            <a:endParaRPr lang="fr-FR" dirty="0"/>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Visualizations such as charts and tables are effective tools for summarizing monitoring data and presenting it to different audiences. Azure Monitor has its own features for visualizing monitoring data and uses other Azure services for publishing it to different audiences. </a:t>
            </a:r>
            <a:r>
              <a:rPr lang="en-US" b="1" i="0" dirty="0">
                <a:solidFill>
                  <a:srgbClr val="161616"/>
                </a:solidFill>
                <a:effectLst/>
                <a:latin typeface="Segoe UI" panose="020B0502040204020203" pitchFamily="34" charset="0"/>
              </a:rPr>
              <a:t>Power BI and Grafana are not officially part of the Azure Monitor product, but they're a core integration and part of the Azure Monitor story</a:t>
            </a:r>
            <a:r>
              <a:rPr lang="en-US" b="0" i="0" dirty="0">
                <a:solidFill>
                  <a:srgbClr val="161616"/>
                </a:solidFill>
                <a:effectLst/>
                <a:latin typeface="Segoe UI" panose="020B0502040204020203" pitchFamily="34" charset="0"/>
              </a:rPr>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Dashboards</a:t>
            </a:r>
            <a:r>
              <a:rPr lang="en-US" dirty="0"/>
              <a:t>: Azure dashboards allow you to combine different kinds of data into a single pane in the Azure portal. You can optionally share the dashboard with other Azure users. You can add the output of any log query or metrics chart to an Azure dashboard. For example, you could create a dashboard that combines tiles that show a graph of metrics, a table of activity logs, a usage chart from Application Insights, and the output of a log query.</a:t>
            </a:r>
          </a:p>
          <a:p>
            <a:pPr marL="171450" indent="-171450">
              <a:buFont typeface="Arial" panose="020B0604020202020204" pitchFamily="34" charset="0"/>
              <a:buChar char="•"/>
            </a:pPr>
            <a:r>
              <a:rPr lang="en-US" b="1" dirty="0"/>
              <a:t>Workbooks</a:t>
            </a:r>
            <a:r>
              <a:rPr lang="en-US" dirty="0"/>
              <a:t>: Workbooks provide a flexible canvas for data analysis and the creation of rich visual reports in the Azure portal. You can use them to query data from multiple data sources. Workbooks can combine and correlate data from multiple data sets in one visualization giving you easy visual representation of your system. Workbooks are interactive and can be shared across teams with data updating in real time. Use workbooks provided with Insights, utilize the library of templates, or create your own.</a:t>
            </a:r>
          </a:p>
          <a:p>
            <a:pPr marL="171450" indent="-171450">
              <a:buFont typeface="Arial" panose="020B0604020202020204" pitchFamily="34" charset="0"/>
              <a:buChar char="•"/>
            </a:pPr>
            <a:r>
              <a:rPr lang="en-US" b="1" dirty="0"/>
              <a:t>Power BI</a:t>
            </a:r>
            <a:r>
              <a:rPr lang="en-US" dirty="0"/>
              <a:t>: Power BI is a business analytics service that provides interactive visualizations across various data sources. It's an effective means of making data available to others within and outside your organization. You can configure Power BI to automatically import log data from Azure Monitor to take advantage of these visualizations.</a:t>
            </a:r>
          </a:p>
          <a:p>
            <a:pPr marL="171450" indent="-171450">
              <a:buFont typeface="Arial" panose="020B0604020202020204" pitchFamily="34" charset="0"/>
              <a:buChar char="•"/>
            </a:pPr>
            <a:r>
              <a:rPr lang="en-US" b="1" dirty="0"/>
              <a:t>Grafana</a:t>
            </a:r>
            <a:r>
              <a:rPr lang="en-US" dirty="0"/>
              <a:t>: Grafana is an open platform that excels in operational dashboards. All versions of Grafana include the Azure Monitor data source plug-in to visualize your Azure Monitor metrics and logs. Azure Managed Grafana also optimizes this experience for Azure-native data stores such as Azure Monitor and Azure Data Explorer. In this way, you can easily connect to any resource in your subscription and view all resulting monitoring data in a familiar Grafana dashboard. It also supports pinning charts from Azure Monitor metrics and logs to Grafana dashboards. Grafana has popular plug-ins and dashboard templates for non-Microsoft APM tools such as Dynatrace, New Relic, and AppDynamics as well. You can use these resources to visualize Azure platform data alongside other metrics from higher in the stack collected by these other tools. It also has AWS CloudWatch and GCP </a:t>
            </a:r>
            <a:r>
              <a:rPr lang="en-US" dirty="0" err="1"/>
              <a:t>BigQuery</a:t>
            </a:r>
            <a:r>
              <a:rPr lang="en-US" dirty="0"/>
              <a:t> plug-ins for </a:t>
            </a:r>
            <a:r>
              <a:rPr lang="en-US" dirty="0" err="1"/>
              <a:t>multicloud</a:t>
            </a:r>
            <a:r>
              <a:rPr lang="en-US" dirty="0"/>
              <a:t> monitoring in a single pane of glass.</a:t>
            </a: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832401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https://learn.microsoft.com/en-us/azure/azure-monitor/overview#visualize</a:t>
            </a:r>
          </a:p>
          <a:p>
            <a:r>
              <a:rPr lang="fr-FR" dirty="0"/>
              <a:t>https://learn.microsoft.com/en-us/azure/azure-monitor/logs/log-powerbi</a:t>
            </a:r>
          </a:p>
          <a:p>
            <a:endParaRPr lang="fr-FR" dirty="0"/>
          </a:p>
          <a:p>
            <a:pPr marL="171450" indent="-171450">
              <a:buFont typeface="Arial" panose="020B0604020202020204" pitchFamily="34" charset="0"/>
              <a:buChar char="•"/>
            </a:pPr>
            <a:r>
              <a:rPr lang="fr-FR" dirty="0"/>
              <a:t>Azure Monitor Logs </a:t>
            </a:r>
            <a:r>
              <a:rPr lang="fr-FR" dirty="0" err="1"/>
              <a:t>provides</a:t>
            </a:r>
            <a:r>
              <a:rPr lang="fr-FR" dirty="0"/>
              <a:t> an end-to-end solution for </a:t>
            </a:r>
            <a:r>
              <a:rPr lang="fr-FR" dirty="0" err="1"/>
              <a:t>ingesting</a:t>
            </a:r>
            <a:r>
              <a:rPr lang="fr-FR" dirty="0"/>
              <a:t> logs. </a:t>
            </a:r>
            <a:r>
              <a:rPr lang="fr-FR" b="1" dirty="0"/>
              <a:t>From Log Analytics, Azure </a:t>
            </a:r>
            <a:r>
              <a:rPr lang="fr-FR" b="1" dirty="0" err="1"/>
              <a:t>Monitor's</a:t>
            </a:r>
            <a:r>
              <a:rPr lang="fr-FR" b="1" dirty="0"/>
              <a:t> user interface for </a:t>
            </a:r>
            <a:r>
              <a:rPr lang="fr-FR" b="1" dirty="0" err="1"/>
              <a:t>querying</a:t>
            </a:r>
            <a:r>
              <a:rPr lang="fr-FR" b="1" dirty="0"/>
              <a:t> logs, </a:t>
            </a:r>
            <a:r>
              <a:rPr lang="fr-FR" b="1" dirty="0" err="1"/>
              <a:t>you</a:t>
            </a:r>
            <a:r>
              <a:rPr lang="fr-FR" b="1" dirty="0"/>
              <a:t> can </a:t>
            </a:r>
            <a:r>
              <a:rPr lang="fr-FR" b="1" dirty="0" err="1"/>
              <a:t>connect</a:t>
            </a:r>
            <a:r>
              <a:rPr lang="fr-FR" b="1" dirty="0"/>
              <a:t> log data to </a:t>
            </a:r>
            <a:r>
              <a:rPr lang="fr-FR" b="1" dirty="0" err="1"/>
              <a:t>Microsoft's</a:t>
            </a:r>
            <a:r>
              <a:rPr lang="fr-FR" b="1" dirty="0"/>
              <a:t> Power BI data </a:t>
            </a:r>
            <a:r>
              <a:rPr lang="fr-FR" b="1" dirty="0" err="1"/>
              <a:t>visualization</a:t>
            </a:r>
            <a:r>
              <a:rPr lang="fr-FR" b="1" dirty="0"/>
              <a:t> platform</a:t>
            </a:r>
            <a:r>
              <a:rPr lang="fr-FR" dirty="0"/>
              <a:t>.</a:t>
            </a:r>
          </a:p>
          <a:p>
            <a:pPr marL="171450" indent="-171450">
              <a:buFont typeface="Arial" panose="020B0604020202020204" pitchFamily="34" charset="0"/>
              <a:buChar char="•"/>
            </a:pPr>
            <a:r>
              <a:rPr lang="en-US" dirty="0"/>
              <a:t>Feed data from Log Analytics into Power BI to produce reports and dashboards based on log data.</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en-US" u="sng" dirty="0"/>
              <a:t>Create Power BI datasets and reports from Log Analytics queries:</a:t>
            </a:r>
          </a:p>
          <a:p>
            <a:pPr marL="384432" lvl="1" indent="-171450">
              <a:buFont typeface="Arial" panose="020B0604020202020204" pitchFamily="34" charset="0"/>
              <a:buChar char="•"/>
            </a:pPr>
            <a:r>
              <a:rPr lang="en-US" b="1" dirty="0"/>
              <a:t>Power BI (as an M query): </a:t>
            </a:r>
            <a:r>
              <a:rPr lang="en-US" dirty="0"/>
              <a:t>This option exports the query (together with the connection string for the query) to a .txt file that you can use in Power BI Desktop. Use this option if you need to model or transform the data in ways that aren't available in the Power BI service. Otherwise, consider exporting the query as a new dataset.</a:t>
            </a:r>
          </a:p>
          <a:p>
            <a:pPr marL="384432" lvl="1" indent="-171450">
              <a:buFont typeface="Arial" panose="020B0604020202020204" pitchFamily="34" charset="0"/>
              <a:buChar char="•"/>
            </a:pPr>
            <a:r>
              <a:rPr lang="en-US" b="1" dirty="0"/>
              <a:t>Power BI (new Dataset): </a:t>
            </a:r>
            <a:r>
              <a:rPr lang="en-US" dirty="0"/>
              <a:t>This option creates a new dataset based on your query directly in the Power BI service. After the dataset has been created, you can create reports, use Analyze in Excel, share it with others, and use other Power BI features. </a:t>
            </a:r>
          </a:p>
          <a:p>
            <a:pPr marL="171450" lvl="0" indent="-171450">
              <a:buFont typeface="Arial" panose="020B0604020202020204" pitchFamily="34" charset="0"/>
              <a:buChar char="•"/>
            </a:pPr>
            <a:r>
              <a:rPr lang="en-US" u="sng" dirty="0"/>
              <a:t>Collect data with Power BI dataflows:</a:t>
            </a:r>
          </a:p>
          <a:p>
            <a:pPr marL="384432" lvl="1" indent="-171450">
              <a:buFont typeface="Arial" panose="020B0604020202020204" pitchFamily="34" charset="0"/>
              <a:buChar char="•"/>
            </a:pPr>
            <a:r>
              <a:rPr lang="en-US" b="1" dirty="0"/>
              <a:t>Power BI dataflows </a:t>
            </a:r>
            <a:r>
              <a:rPr lang="en-US" dirty="0"/>
              <a:t>also allow you to collect and store data. A dataflow is a type of cloud ETL (extract, transform, and load) process that helps you collect and prepare your data. A dataset is the "model" designed to help you connect different entities and model them for your needs.</a:t>
            </a:r>
          </a:p>
          <a:p>
            <a:pPr marL="171450" lvl="0" indent="-171450">
              <a:buFont typeface="Arial" panose="020B0604020202020204" pitchFamily="34" charset="0"/>
              <a:buChar char="•"/>
            </a:pPr>
            <a:r>
              <a:rPr lang="en-US" u="sng" dirty="0"/>
              <a:t>Incremental refresh:</a:t>
            </a:r>
          </a:p>
          <a:p>
            <a:pPr marL="384432" lvl="1" indent="-171450">
              <a:buFont typeface="Arial" panose="020B0604020202020204" pitchFamily="34" charset="0"/>
              <a:buChar char="•"/>
            </a:pPr>
            <a:r>
              <a:rPr lang="en-US" dirty="0"/>
              <a:t>Both Power BI datasets and Power BI dataflows have an </a:t>
            </a:r>
            <a:r>
              <a:rPr lang="en-US" b="1" dirty="0"/>
              <a:t>incremental refresh option</a:t>
            </a:r>
            <a:r>
              <a:rPr lang="en-US" dirty="0"/>
              <a:t>. Power BI dataflows and Power BI datasets support this feature. To use incremental refresh on dataflows, you need Power BI Premium.</a:t>
            </a:r>
          </a:p>
          <a:p>
            <a:pPr marL="384432" lvl="1" indent="-171450">
              <a:buFont typeface="Arial" panose="020B0604020202020204" pitchFamily="34" charset="0"/>
              <a:buChar char="•"/>
            </a:pPr>
            <a:r>
              <a:rPr lang="en-US" dirty="0"/>
              <a:t>Incremental refresh runs small queries and updates smaller amounts of data per run instead of ingesting all the data again and again when you run the query. You can save large amounts of data but add a new increment of data every time the query is run. This behavior is ideal for longer-running reports.</a:t>
            </a:r>
          </a:p>
          <a:p>
            <a:pPr marL="384432" lvl="1" indent="-171450">
              <a:buFont typeface="Arial" panose="020B0604020202020204" pitchFamily="34" charset="0"/>
              <a:buChar char="•"/>
            </a:pPr>
            <a:r>
              <a:rPr lang="en-US" dirty="0"/>
              <a:t>Power BI incremental refresh relies on the existence of a datetime field in the result set. Before you configure incremental refresh, make sure your Log Analytics query result set includes at least one datetime field.</a:t>
            </a:r>
          </a:p>
          <a:p>
            <a:pPr marL="171450" lvl="0" indent="-171450">
              <a:buFont typeface="Arial" panose="020B0604020202020204" pitchFamily="34" charset="0"/>
              <a:buChar char="•"/>
            </a:pPr>
            <a:r>
              <a:rPr lang="en-US" u="sng" dirty="0"/>
              <a:t>Reports and dashboards</a:t>
            </a:r>
          </a:p>
          <a:p>
            <a:pPr marL="384432" lvl="1" indent="-171450">
              <a:buFont typeface="Arial" panose="020B0604020202020204" pitchFamily="34" charset="0"/>
              <a:buChar char="•"/>
            </a:pPr>
            <a:r>
              <a:rPr lang="en-US" dirty="0"/>
              <a:t>After your data is sent to Power BI, you can continue to use Power BI to create reports and dashboards.</a:t>
            </a: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544993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https://learn.microsoft.com/en-us/azure/azure-monitor/data-sources</a:t>
            </a:r>
          </a:p>
          <a:p>
            <a:r>
              <a:rPr lang="fr-FR" dirty="0"/>
              <a:t>https://learn.microsoft.com/en-us/azure/azure-monitor/overview#data-sources</a:t>
            </a:r>
          </a:p>
          <a:p>
            <a:endParaRPr lang="fr-FR" dirty="0"/>
          </a:p>
          <a:p>
            <a:pPr algn="l"/>
            <a:r>
              <a:rPr lang="en-US" b="0" i="0" dirty="0">
                <a:solidFill>
                  <a:srgbClr val="161616"/>
                </a:solidFill>
                <a:effectLst/>
                <a:latin typeface="Segoe UI" panose="020B0502040204020203" pitchFamily="34" charset="0"/>
              </a:rPr>
              <a:t>The diagram shows an expanded version of the </a:t>
            </a:r>
            <a:r>
              <a:rPr lang="en-US" b="0" i="0" dirty="0" err="1">
                <a:solidFill>
                  <a:srgbClr val="161616"/>
                </a:solidFill>
                <a:effectLst/>
                <a:latin typeface="Segoe UI" panose="020B0502040204020203" pitchFamily="34" charset="0"/>
              </a:rPr>
              <a:t>datasource</a:t>
            </a:r>
            <a:r>
              <a:rPr lang="en-US" b="0" i="0" dirty="0">
                <a:solidFill>
                  <a:srgbClr val="161616"/>
                </a:solidFill>
                <a:effectLst/>
                <a:latin typeface="Segoe UI" panose="020B0502040204020203" pitchFamily="34" charset="0"/>
              </a:rPr>
              <a:t> types gathered by Azure Monitor. You can integrate application, infrastructure, and custom data source monitoring data from outside Azure, including from on-premises, and non-Microsoft clouds.</a:t>
            </a:r>
          </a:p>
          <a:p>
            <a:pPr algn="l"/>
            <a:br>
              <a:rPr lang="en-US" dirty="0"/>
            </a:br>
            <a:r>
              <a:rPr lang="en-US" b="0" i="0" dirty="0">
                <a:solidFill>
                  <a:srgbClr val="161616"/>
                </a:solidFill>
                <a:effectLst/>
                <a:latin typeface="Segoe UI" panose="020B0502040204020203" pitchFamily="34" charset="0"/>
              </a:rPr>
              <a:t>Azure Monitor collects these types of data:</a:t>
            </a:r>
          </a:p>
          <a:p>
            <a:pPr marL="171450" indent="-171450">
              <a:buFont typeface="Arial" panose="020B0604020202020204" pitchFamily="34" charset="0"/>
              <a:buChar char="•"/>
            </a:pPr>
            <a:r>
              <a:rPr lang="en-US" dirty="0">
                <a:effectLst/>
              </a:rPr>
              <a:t>App/Workloads</a:t>
            </a:r>
          </a:p>
          <a:p>
            <a:pPr marL="384432" lvl="1" indent="-171450">
              <a:buFont typeface="Arial" panose="020B0604020202020204" pitchFamily="34" charset="0"/>
              <a:buChar char="•"/>
            </a:pPr>
            <a:r>
              <a:rPr lang="en-US" b="1" dirty="0">
                <a:effectLst/>
              </a:rPr>
              <a:t>App</a:t>
            </a:r>
            <a:r>
              <a:rPr lang="en-US" dirty="0">
                <a:effectLst/>
              </a:rPr>
              <a:t>- Application performance, health, and activity data. Detailed application monitoring in Azure Monitor is done with Application Insights, which collects data from applications running on various platforms. The application can be running in Azure, another cloud, or on-premises.</a:t>
            </a:r>
          </a:p>
          <a:p>
            <a:pPr marL="384432" lvl="1" indent="-171450">
              <a:buFont typeface="Arial" panose="020B0604020202020204" pitchFamily="34" charset="0"/>
              <a:buChar char="•"/>
            </a:pPr>
            <a:r>
              <a:rPr lang="en-US" b="1" dirty="0">
                <a:effectLst/>
              </a:rPr>
              <a:t>Workloads</a:t>
            </a:r>
            <a:r>
              <a:rPr lang="en-US" dirty="0">
                <a:effectLst/>
              </a:rPr>
              <a:t> - IaaS workloads such as SQL server, Oracle or SAP running on a hosted Virtual Machine.</a:t>
            </a:r>
          </a:p>
          <a:p>
            <a:pPr marL="171450" lvl="0" indent="-171450">
              <a:buFont typeface="Arial" panose="020B0604020202020204" pitchFamily="34" charset="0"/>
              <a:buChar char="•"/>
            </a:pPr>
            <a:r>
              <a:rPr lang="en-US" dirty="0">
                <a:effectLst/>
              </a:rPr>
              <a:t>Infrastructure</a:t>
            </a:r>
          </a:p>
          <a:p>
            <a:pPr marL="384432" lvl="1" indent="-171450">
              <a:buFont typeface="Arial" panose="020B0604020202020204" pitchFamily="34" charset="0"/>
              <a:buChar char="•"/>
            </a:pPr>
            <a:r>
              <a:rPr lang="en-US" b="1" dirty="0">
                <a:effectLst/>
              </a:rPr>
              <a:t>Container</a:t>
            </a:r>
            <a:r>
              <a:rPr lang="en-US" dirty="0">
                <a:effectLst/>
              </a:rPr>
              <a:t> - Data about containers, such as </a:t>
            </a:r>
            <a:r>
              <a:rPr lang="en-US" u="none" strike="noStrike" dirty="0">
                <a:effectLst/>
                <a:hlinkClick r:id="rId3"/>
              </a:rPr>
              <a:t>Azure Kubernetes Service</a:t>
            </a:r>
            <a:r>
              <a:rPr lang="en-US" dirty="0">
                <a:effectLst/>
              </a:rPr>
              <a:t>, </a:t>
            </a:r>
            <a:r>
              <a:rPr lang="en-US" u="none" strike="noStrike" dirty="0">
                <a:effectLst/>
                <a:hlinkClick r:id="rId4"/>
              </a:rPr>
              <a:t>Prometheus</a:t>
            </a:r>
            <a:r>
              <a:rPr lang="en-US" dirty="0">
                <a:effectLst/>
              </a:rPr>
              <a:t>, and the applications running inside containers.</a:t>
            </a:r>
          </a:p>
          <a:p>
            <a:pPr marL="384432" lvl="1" indent="-171450">
              <a:buFont typeface="Arial" panose="020B0604020202020204" pitchFamily="34" charset="0"/>
              <a:buChar char="•"/>
            </a:pPr>
            <a:r>
              <a:rPr lang="en-US" b="1" dirty="0">
                <a:effectLst/>
              </a:rPr>
              <a:t>Operating system</a:t>
            </a:r>
            <a:r>
              <a:rPr lang="en-US" dirty="0">
                <a:effectLst/>
              </a:rPr>
              <a:t> - Data about the guest operating system on which your application is running. Compute resources in Azure, in other clouds, and on-premises have a guest operating system to monitor. With the installation of Azure Monitor Agent, you can gather telemetry from the guest into Azure Monitor to analyze it with the same monitoring tools as the Azure services themselves.</a:t>
            </a:r>
          </a:p>
          <a:p>
            <a:pPr marL="171450" lvl="0" indent="-171450">
              <a:buFont typeface="Arial" panose="020B0604020202020204" pitchFamily="34" charset="0"/>
              <a:buChar char="•"/>
            </a:pPr>
            <a:r>
              <a:rPr lang="en-US" dirty="0">
                <a:effectLst/>
              </a:rPr>
              <a:t>Azure Platform</a:t>
            </a:r>
          </a:p>
          <a:p>
            <a:pPr marL="384432" lvl="1" indent="-171450">
              <a:buFont typeface="Arial" panose="020B0604020202020204" pitchFamily="34" charset="0"/>
              <a:buChar char="•"/>
            </a:pPr>
            <a:r>
              <a:rPr lang="en-US" b="1" dirty="0">
                <a:effectLst/>
              </a:rPr>
              <a:t>Azure resource</a:t>
            </a:r>
            <a:r>
              <a:rPr lang="en-US" dirty="0">
                <a:effectLst/>
              </a:rPr>
              <a:t> - Data about the operation of an Azure resource from inside the resource, including changes. Platform </a:t>
            </a:r>
            <a:r>
              <a:rPr lang="en-US" b="0" i="0" dirty="0">
                <a:solidFill>
                  <a:srgbClr val="161616"/>
                </a:solidFill>
                <a:effectLst/>
                <a:latin typeface="Segoe UI" panose="020B0502040204020203" pitchFamily="34" charset="0"/>
              </a:rPr>
              <a:t>Metrics and Resource Logs provide information about the </a:t>
            </a:r>
            <a:r>
              <a:rPr lang="en-US" b="0" i="1" dirty="0">
                <a:solidFill>
                  <a:srgbClr val="161616"/>
                </a:solidFill>
                <a:effectLst/>
                <a:latin typeface="Segoe UI" panose="020B0502040204020203" pitchFamily="34" charset="0"/>
              </a:rPr>
              <a:t>internal</a:t>
            </a:r>
            <a:r>
              <a:rPr lang="en-US" b="0" i="0" dirty="0">
                <a:solidFill>
                  <a:srgbClr val="161616"/>
                </a:solidFill>
                <a:effectLst/>
                <a:latin typeface="Segoe UI" panose="020B0502040204020203" pitchFamily="34" charset="0"/>
              </a:rPr>
              <a:t> operation of Azure resources. These are available for most Azure services, and monitoring solutions and insights collect additional data for particular services.</a:t>
            </a:r>
            <a:endParaRPr lang="en-US" dirty="0">
              <a:effectLst/>
            </a:endParaRPr>
          </a:p>
          <a:p>
            <a:pPr marL="384432" lvl="1" indent="-171450">
              <a:buFont typeface="Arial" panose="020B0604020202020204" pitchFamily="34" charset="0"/>
              <a:buChar char="•"/>
            </a:pPr>
            <a:r>
              <a:rPr lang="en-US" b="1" dirty="0">
                <a:effectLst/>
              </a:rPr>
              <a:t>Azure subscription</a:t>
            </a:r>
            <a:r>
              <a:rPr lang="en-US" dirty="0">
                <a:effectLst/>
              </a:rPr>
              <a:t> - The operation and management of an Azure subscription, and data about the health and operation of Azure itself. Activity Logs and Service Health. </a:t>
            </a:r>
          </a:p>
          <a:p>
            <a:pPr marL="384432" lvl="1" indent="-171450">
              <a:buFont typeface="Arial" panose="020B0604020202020204" pitchFamily="34" charset="0"/>
              <a:buChar char="•"/>
            </a:pPr>
            <a:r>
              <a:rPr lang="en-US" b="1" dirty="0">
                <a:effectLst/>
              </a:rPr>
              <a:t>Azure tenant</a:t>
            </a:r>
            <a:r>
              <a:rPr lang="en-US" dirty="0">
                <a:effectLst/>
              </a:rPr>
              <a:t> - Data about the operation of tenant-level Azure services, such as Azure Active Directory. Azure Active Directory Audit Logs and Azure Active Directory reporting contains the history of sign-in activity and audit trail of changes made within a particular tenant.</a:t>
            </a:r>
          </a:p>
          <a:p>
            <a:pPr marL="171450" lvl="0" indent="-171450">
              <a:buFont typeface="Arial" panose="020B0604020202020204" pitchFamily="34" charset="0"/>
              <a:buChar char="•"/>
            </a:pPr>
            <a:r>
              <a:rPr lang="en-US" dirty="0">
                <a:effectLst/>
              </a:rPr>
              <a:t>Custom Sources</a:t>
            </a:r>
          </a:p>
          <a:p>
            <a:pPr marL="384432" lvl="1" indent="-171450">
              <a:buFont typeface="Arial" panose="020B0604020202020204" pitchFamily="34" charset="0"/>
              <a:buChar char="•"/>
            </a:pPr>
            <a:r>
              <a:rPr lang="en-US" dirty="0">
                <a:effectLst/>
              </a:rPr>
              <a:t>Data which gets into the system using the</a:t>
            </a:r>
            <a:br>
              <a:rPr lang="en-US" dirty="0">
                <a:effectLst/>
              </a:rPr>
            </a:br>
            <a:r>
              <a:rPr lang="en-US" dirty="0">
                <a:effectLst/>
              </a:rPr>
              <a:t>- Azure Monitor REST API</a:t>
            </a:r>
            <a:br>
              <a:rPr lang="en-US" dirty="0">
                <a:effectLst/>
              </a:rPr>
            </a:br>
            <a:r>
              <a:rPr lang="en-US" dirty="0">
                <a:effectLst/>
              </a:rPr>
              <a:t>- Data Collection API</a:t>
            </a:r>
            <a:br>
              <a:rPr lang="en-US" dirty="0"/>
            </a:br>
            <a:endParaRPr lang="fr-FR" dirty="0"/>
          </a:p>
          <a:p>
            <a:endParaRPr lang="fr-FR" dirty="0"/>
          </a:p>
          <a:p>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50059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https://learn.microsoft.com/en-us/azure/azure-monitor/overview#visualize</a:t>
            </a:r>
          </a:p>
          <a:p>
            <a:r>
              <a:rPr lang="fr-FR" dirty="0"/>
              <a:t>https://learn.microsoft.com/en-us/azure/azure-monitor/visualize/workbooks-overview</a:t>
            </a:r>
          </a:p>
          <a:p>
            <a:endParaRPr lang="fr-FR"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Workbooks</a:t>
            </a:r>
            <a:r>
              <a:rPr lang="en-US" dirty="0"/>
              <a:t>: Workbooks provide a flexible canvas for data analysis and the creation of rich visual reports in the Azure portal. You can use them to query data from multiple data sources. Workbooks can combine and correlate data from multiple data sets in one visualization giving you easy visual representation of your system. Workbooks are interactive and can be shared across teams with data updating in real time. Use workbooks provided with Insights, utilize the library of templates, or create your own.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Workbooks combine text, log queries, metrics, and parameters into rich interactive reports.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Workbooks are helpful for scenarios such as:</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Exploring the usage of your virtual machine when you don't know the metrics of interest in advance. </a:t>
            </a:r>
            <a:r>
              <a:rPr lang="en-US" dirty="0"/>
              <a:t>You can discover metrics for CPU utilization, disk space, memory, and network dependencies.</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Explaining to your team how a recently provisioned VM is performing. </a:t>
            </a:r>
            <a:r>
              <a:rPr lang="en-US" dirty="0"/>
              <a:t>You can show metrics for key counters and other log events.</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Sharing the results of a resizing experiment of your VM with other members of your team. </a:t>
            </a:r>
            <a:r>
              <a:rPr lang="en-US" dirty="0"/>
              <a:t>You can explain the goals for the experiment with text. Then you can show each usage metric and the analytics queries used to evaluate the experiment, along with clear call-outs for whether each metric was above or below target.</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Reporting the impact of an outage on the usage of your VM. </a:t>
            </a:r>
            <a:r>
              <a:rPr lang="en-US" dirty="0"/>
              <a:t>You can combine data, text explanation, and a discussion of next steps to prevent outages in the future.</a:t>
            </a:r>
          </a:p>
          <a:p>
            <a:pPr marL="171450" indent="-171450">
              <a:buFont typeface="Arial" panose="020B0604020202020204" pitchFamily="34" charset="0"/>
              <a:buChar char="•"/>
            </a:pPr>
            <a:r>
              <a:rPr lang="en-US" b="1" dirty="0"/>
              <a:t>The gallery: </a:t>
            </a:r>
            <a:r>
              <a:rPr lang="en-US" dirty="0"/>
              <a:t>The gallery lists all the saved workbooks and templates for your workspace. You can easily organize, sort, and manage workbooks of all types.</a:t>
            </a:r>
          </a:p>
          <a:p>
            <a:pPr marL="384432" lvl="1" indent="-171450">
              <a:buFont typeface="Arial" panose="020B0604020202020204" pitchFamily="34" charset="0"/>
              <a:buChar char="•"/>
            </a:pPr>
            <a:r>
              <a:rPr lang="en-US" dirty="0"/>
              <a:t>All: Shows the top four items for workbooks, public templates, and my templates. Workbooks are sorted by modified date, so you'll see the most recent eight modified workbooks.</a:t>
            </a:r>
          </a:p>
          <a:p>
            <a:pPr marL="384432" lvl="1" indent="-171450">
              <a:buFont typeface="Arial" panose="020B0604020202020204" pitchFamily="34" charset="0"/>
              <a:buChar char="•"/>
            </a:pPr>
            <a:r>
              <a:rPr lang="en-US" dirty="0"/>
              <a:t>Workbooks: Shows the list of all the available workbooks that you created or are shared with you.</a:t>
            </a:r>
          </a:p>
          <a:p>
            <a:pPr marL="384432" lvl="1" indent="-171450">
              <a:buFont typeface="Arial" panose="020B0604020202020204" pitchFamily="34" charset="0"/>
              <a:buChar char="•"/>
            </a:pPr>
            <a:r>
              <a:rPr lang="en-US" dirty="0"/>
              <a:t>Public Templates: Shows the list of all the available ready to use, get started functional workbook templates published by Microsoft. Grouped by category.</a:t>
            </a:r>
          </a:p>
          <a:p>
            <a:pPr marL="384432" lvl="1" indent="-171450">
              <a:buFont typeface="Arial" panose="020B0604020202020204" pitchFamily="34" charset="0"/>
              <a:buChar char="•"/>
            </a:pPr>
            <a:r>
              <a:rPr lang="en-US" dirty="0"/>
              <a:t>My Templates: Shows the list of all the available deployed workbook templates that you created or are shared with you. Grouped by category.</a:t>
            </a:r>
          </a:p>
          <a:p>
            <a:pPr marL="171450" lvl="0" indent="-171450">
              <a:buFont typeface="Arial" panose="020B0604020202020204" pitchFamily="34" charset="0"/>
              <a:buChar char="•"/>
            </a:pPr>
            <a:r>
              <a:rPr lang="en-US" b="1" dirty="0"/>
              <a:t>Data sources</a:t>
            </a:r>
            <a:r>
              <a:rPr lang="en-US" dirty="0"/>
              <a:t>: Workbooks can query data from multiple Azure sources. You can transform this data to provide insights into the availability, performance, usage, and overall health of the underlying components. For example, you can:</a:t>
            </a:r>
          </a:p>
          <a:p>
            <a:pPr marL="384432" lvl="1" indent="-171450">
              <a:buFont typeface="Arial" panose="020B0604020202020204" pitchFamily="34" charset="0"/>
              <a:buChar char="•"/>
            </a:pPr>
            <a:r>
              <a:rPr lang="en-US" dirty="0"/>
              <a:t>Analyze performance logs from virtual machines to identify high CPU or low memory instances and display the results as a grid in an interactive report.</a:t>
            </a:r>
          </a:p>
          <a:p>
            <a:pPr marL="384432" lvl="1" indent="-171450">
              <a:buFont typeface="Arial" panose="020B0604020202020204" pitchFamily="34" charset="0"/>
              <a:buChar char="•"/>
            </a:pPr>
            <a:r>
              <a:rPr lang="en-US" dirty="0"/>
              <a:t>Combine data from several different sources within a single report. You can create composite resource views or joins across resources to gain richer data and insights that would otherwise be impossible.</a:t>
            </a:r>
          </a:p>
          <a:p>
            <a:pPr marL="384432" lvl="1" indent="-171450">
              <a:buFont typeface="Arial" panose="020B0604020202020204" pitchFamily="34" charset="0"/>
              <a:buChar char="•"/>
            </a:pPr>
            <a:r>
              <a:rPr lang="en-US" dirty="0"/>
              <a:t>Sources: Logs, Metrics, Azure Resource Graph, Azure Resource Manager, Azure Data Explorer, JSON, Merge, Custom endpoint, Workload health, Azure resource health, Azure RBAC, Change Analysis, Prometheus</a:t>
            </a:r>
          </a:p>
          <a:p>
            <a:pPr marL="171450" lvl="0" indent="-171450">
              <a:buFont typeface="Arial" panose="020B0604020202020204" pitchFamily="34" charset="0"/>
              <a:buChar char="•"/>
            </a:pPr>
            <a:r>
              <a:rPr lang="en-US" b="1" dirty="0"/>
              <a:t>Visualizations</a:t>
            </a:r>
            <a:r>
              <a:rPr lang="en-US" dirty="0"/>
              <a:t>: Workbooks provide a rich set of capabilities for visualizing your data. Each data source and result set support visualizations that are most useful for that data. For more information about the visualizations, see Workbook visualizations. Workbooks support these kinds of visual components:</a:t>
            </a:r>
          </a:p>
          <a:p>
            <a:pPr marL="384432" lvl="1" indent="-171450">
              <a:buFont typeface="Arial" panose="020B0604020202020204" pitchFamily="34" charset="0"/>
              <a:buChar char="•"/>
            </a:pPr>
            <a:r>
              <a:rPr lang="en-US" dirty="0"/>
              <a:t>Text parameters</a:t>
            </a:r>
          </a:p>
          <a:p>
            <a:pPr marL="384432" lvl="1" indent="-171450">
              <a:buFont typeface="Arial" panose="020B0604020202020204" pitchFamily="34" charset="0"/>
              <a:buChar char="•"/>
            </a:pPr>
            <a:r>
              <a:rPr lang="en-US" dirty="0"/>
              <a:t>Using queries:</a:t>
            </a:r>
          </a:p>
          <a:p>
            <a:pPr marL="499521" lvl="2" indent="-171450">
              <a:buFont typeface="Arial" panose="020B0604020202020204" pitchFamily="34" charset="0"/>
              <a:buChar char="•"/>
            </a:pPr>
            <a:r>
              <a:rPr lang="en-US" dirty="0"/>
              <a:t>Charts</a:t>
            </a:r>
          </a:p>
          <a:p>
            <a:pPr marL="499521" lvl="2" indent="-171450">
              <a:buFont typeface="Arial" panose="020B0604020202020204" pitchFamily="34" charset="0"/>
              <a:buChar char="•"/>
            </a:pPr>
            <a:r>
              <a:rPr lang="en-US" dirty="0"/>
              <a:t>Grids</a:t>
            </a:r>
          </a:p>
          <a:p>
            <a:pPr marL="499521" lvl="2" indent="-171450">
              <a:buFont typeface="Arial" panose="020B0604020202020204" pitchFamily="34" charset="0"/>
              <a:buChar char="•"/>
            </a:pPr>
            <a:r>
              <a:rPr lang="en-US" dirty="0"/>
              <a:t>Tiles</a:t>
            </a:r>
          </a:p>
          <a:p>
            <a:pPr marL="499521" lvl="2" indent="-171450">
              <a:buFont typeface="Arial" panose="020B0604020202020204" pitchFamily="34" charset="0"/>
              <a:buChar char="•"/>
            </a:pPr>
            <a:r>
              <a:rPr lang="en-US" dirty="0"/>
              <a:t>Trees</a:t>
            </a:r>
          </a:p>
          <a:p>
            <a:pPr marL="499521" lvl="2" indent="-171450">
              <a:buFont typeface="Arial" panose="020B0604020202020204" pitchFamily="34" charset="0"/>
              <a:buChar char="•"/>
            </a:pPr>
            <a:r>
              <a:rPr lang="en-US" dirty="0"/>
              <a:t>Honeycomb</a:t>
            </a:r>
          </a:p>
          <a:p>
            <a:pPr marL="499521" lvl="2" indent="-171450">
              <a:buFont typeface="Arial" panose="020B0604020202020204" pitchFamily="34" charset="0"/>
              <a:buChar char="•"/>
            </a:pPr>
            <a:r>
              <a:rPr lang="en-US" dirty="0"/>
              <a:t>Graphs</a:t>
            </a:r>
          </a:p>
          <a:p>
            <a:pPr marL="499521" lvl="2" indent="-171450">
              <a:buFont typeface="Arial" panose="020B0604020202020204" pitchFamily="34" charset="0"/>
              <a:buChar char="•"/>
            </a:pPr>
            <a:r>
              <a:rPr lang="en-US" dirty="0"/>
              <a:t>Maps</a:t>
            </a:r>
          </a:p>
          <a:p>
            <a:pPr marL="499521" lvl="2" indent="-171450">
              <a:buFont typeface="Arial" panose="020B0604020202020204" pitchFamily="34" charset="0"/>
              <a:buChar char="•"/>
            </a:pPr>
            <a:r>
              <a:rPr lang="en-US" dirty="0"/>
              <a:t>Text visualization</a:t>
            </a:r>
          </a:p>
          <a:p>
            <a:pPr marL="171450" lvl="0" indent="-171450">
              <a:buFont typeface="Arial" panose="020B0604020202020204" pitchFamily="34" charset="0"/>
              <a:buChar char="•"/>
            </a:pPr>
            <a:r>
              <a:rPr lang="en-US" b="1" dirty="0"/>
              <a:t>Access control</a:t>
            </a:r>
            <a:r>
              <a:rPr lang="en-US" dirty="0"/>
              <a:t>: Users must have the appropriate permissions to view or edit a workbook. Workbook permissions are based on the permissions the user has for the resources included in the workbooks.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46348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https://learn.microsoft.com/en-us/azure/azure-monitor/overview#visualize</a:t>
            </a:r>
          </a:p>
          <a:p>
            <a:r>
              <a:rPr lang="fr-FR" dirty="0"/>
              <a:t>https://learn.microsoft.com/en-us/azure/azure-monitor/visualize/grafana-plugin</a:t>
            </a:r>
          </a:p>
          <a:p>
            <a:r>
              <a:rPr lang="fr-FR" dirty="0"/>
              <a:t>https://review.learn.microsoft.com/en-us/asm-demo-script/script/azureresources/monitoring/cloud-management-azure-resources-monitoring-azure-managed-grafana?branch=main</a:t>
            </a:r>
          </a:p>
          <a:p>
            <a:endParaRPr lang="fr-FR" dirty="0"/>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Grafana is an open platform that excels in operational dashboards</a:t>
            </a:r>
            <a:r>
              <a:rPr lang="en-US" b="0" i="0" dirty="0">
                <a:solidFill>
                  <a:srgbClr val="161616"/>
                </a:solidFill>
                <a:effectLst/>
                <a:latin typeface="Segoe UI" panose="020B0502040204020203" pitchFamily="34" charset="0"/>
              </a:rPr>
              <a:t>. </a:t>
            </a:r>
            <a:r>
              <a:rPr lang="en-US" b="1" i="0" dirty="0">
                <a:solidFill>
                  <a:srgbClr val="161616"/>
                </a:solidFill>
                <a:effectLst/>
                <a:latin typeface="Segoe UI" panose="020B0502040204020203" pitchFamily="34" charset="0"/>
              </a:rPr>
              <a:t>All versions of Grafana include the Azure Monitor data source plug-in </a:t>
            </a:r>
            <a:r>
              <a:rPr lang="en-US" b="0" i="0" dirty="0">
                <a:solidFill>
                  <a:srgbClr val="161616"/>
                </a:solidFill>
                <a:effectLst/>
                <a:latin typeface="Segoe UI" panose="020B0502040204020203" pitchFamily="34" charset="0"/>
              </a:rPr>
              <a:t>to visualize your Azure Monitor metrics and logs. </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Azure Managed Grafana </a:t>
            </a:r>
            <a:r>
              <a:rPr lang="en-US" b="0" i="0" dirty="0">
                <a:solidFill>
                  <a:srgbClr val="161616"/>
                </a:solidFill>
                <a:effectLst/>
                <a:latin typeface="Segoe UI" panose="020B0502040204020203" pitchFamily="34" charset="0"/>
              </a:rPr>
              <a:t>also optimizes this experience for Azure-native data stores such as Azure Monitor and Azure Data Explorer. In this way, you can easily connect to any resource in your subscription and view all resulting monitoring data in a familiar Grafana dashboard. It also supports pinning charts from Azure Monitor metrics and logs to Grafana dashboards. Grafana has popular plug-ins and dashboard templates for non-Microsoft APM tools such as Dynatrace, New Relic, and AppDynamics as well. You can use these resources to visualize Azure platform data alongside other metrics from higher in the stack collected by these other tools. It also has AWS CloudWatch and GCP </a:t>
            </a:r>
            <a:r>
              <a:rPr lang="en-US" b="0" i="0" dirty="0" err="1">
                <a:solidFill>
                  <a:srgbClr val="161616"/>
                </a:solidFill>
                <a:effectLst/>
                <a:latin typeface="Segoe UI" panose="020B0502040204020203" pitchFamily="34" charset="0"/>
              </a:rPr>
              <a:t>BigQuery</a:t>
            </a:r>
            <a:r>
              <a:rPr lang="en-US" b="0" i="0" dirty="0">
                <a:solidFill>
                  <a:srgbClr val="161616"/>
                </a:solidFill>
                <a:effectLst/>
                <a:latin typeface="Segoe UI" panose="020B0502040204020203" pitchFamily="34" charset="0"/>
              </a:rPr>
              <a:t> plug-ins for </a:t>
            </a:r>
            <a:r>
              <a:rPr lang="en-US" b="0" i="0" dirty="0" err="1">
                <a:solidFill>
                  <a:srgbClr val="161616"/>
                </a:solidFill>
                <a:effectLst/>
                <a:latin typeface="Segoe UI" panose="020B0502040204020203" pitchFamily="34" charset="0"/>
              </a:rPr>
              <a:t>multicloud</a:t>
            </a:r>
            <a:r>
              <a:rPr lang="en-US" b="0" i="0" dirty="0">
                <a:solidFill>
                  <a:srgbClr val="161616"/>
                </a:solidFill>
                <a:effectLst/>
                <a:latin typeface="Segoe UI" panose="020B0502040204020203" pitchFamily="34" charset="0"/>
              </a:rPr>
              <a:t> monitoring in a single pane of glass.</a:t>
            </a:r>
          </a:p>
          <a:p>
            <a:pPr marL="171450" indent="-171450">
              <a:buFont typeface="Arial" panose="020B0604020202020204" pitchFamily="34" charset="0"/>
              <a:buChar char="•"/>
            </a:pPr>
            <a:r>
              <a:rPr lang="en-US" b="1" dirty="0">
                <a:ea typeface="+mj-lt"/>
                <a:cs typeface="+mj-lt"/>
              </a:rPr>
              <a:t>How is Grafana different from other Azure visualization options?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Operational focus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Annotations combine time-series and event/alert data in single panel</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Playlists cycle through multiple dashboards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High density visualizations and dashboards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Rich set of visualizations, visualization options and client-side data transformation</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Combine visualizations from Azure and non-Azure data sources </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Plugins available for OSS – e.g., Jaeger, </a:t>
            </a:r>
            <a:r>
              <a:rPr lang="en-US" b="0" i="0" dirty="0" err="1">
                <a:solidFill>
                  <a:srgbClr val="161616"/>
                </a:solidFill>
                <a:effectLst/>
                <a:latin typeface="Segoe UI" panose="020B0502040204020203" pitchFamily="34" charset="0"/>
              </a:rPr>
              <a:t>Zipkin</a:t>
            </a:r>
            <a:r>
              <a:rPr lang="en-US" b="0" i="0" dirty="0">
                <a:solidFill>
                  <a:srgbClr val="161616"/>
                </a:solidFill>
                <a:effectLst/>
                <a:latin typeface="Segoe UI" panose="020B0502040204020203" pitchFamily="34" charset="0"/>
              </a:rPr>
              <a:t>, Standalone Prometheus…</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Plugins available for 3rd party tools – App Dynamics, </a:t>
            </a:r>
            <a:r>
              <a:rPr lang="en-US" b="0" i="0" dirty="0" err="1">
                <a:solidFill>
                  <a:srgbClr val="161616"/>
                </a:solidFill>
                <a:effectLst/>
                <a:latin typeface="Segoe UI" panose="020B0502040204020203" pitchFamily="34" charset="0"/>
              </a:rPr>
              <a:t>DataDog</a:t>
            </a:r>
            <a:r>
              <a:rPr lang="en-US" b="0" i="0" dirty="0">
                <a:solidFill>
                  <a:srgbClr val="161616"/>
                </a:solidFill>
                <a:effectLst/>
                <a:latin typeface="Segoe UI" panose="020B0502040204020203" pitchFamily="34" charset="0"/>
              </a:rPr>
              <a:t>, New Relic…</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Portability and multi-tenancy</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Provides ability to export and import dashboards into other instances running in other locations </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View data from multiple Azure tenants in a single dashboard – including Lighthouse managed tenants</a:t>
            </a:r>
          </a:p>
          <a:p>
            <a:pPr marL="0" indent="0">
              <a:buFont typeface="Arial" panose="020B0604020202020204" pitchFamily="34" charset="0"/>
              <a:buNone/>
            </a:pPr>
            <a:endParaRPr lang="en-US" b="0" i="0" dirty="0">
              <a:solidFill>
                <a:srgbClr val="161616"/>
              </a:solidFill>
              <a:effectLst/>
              <a:latin typeface="Segoe UI" panose="020B0502040204020203" pitchFamily="34" charset="0"/>
            </a:endParaRPr>
          </a:p>
          <a:p>
            <a:pPr marL="171450" indent="-171450">
              <a:buFont typeface="Arial" panose="020B0604020202020204" pitchFamily="34" charset="0"/>
              <a:buChar char="•"/>
            </a:pPr>
            <a:r>
              <a:rPr lang="en-US" u="sng" dirty="0"/>
              <a:t>The plug-in retrieves data from these Azure services:</a:t>
            </a:r>
          </a:p>
          <a:p>
            <a:pPr marL="384432" lvl="1" indent="-171450">
              <a:buFont typeface="Arial" panose="020B0604020202020204" pitchFamily="34" charset="0"/>
              <a:buChar char="•"/>
            </a:pPr>
            <a:r>
              <a:rPr lang="en-US" b="1" dirty="0"/>
              <a:t>Azure Monitor Metrics </a:t>
            </a:r>
            <a:r>
              <a:rPr lang="en-US" dirty="0"/>
              <a:t>for numeric time series data from Azure resources.</a:t>
            </a:r>
          </a:p>
          <a:p>
            <a:pPr marL="384432" lvl="1" indent="-171450">
              <a:buFont typeface="Arial" panose="020B0604020202020204" pitchFamily="34" charset="0"/>
              <a:buChar char="•"/>
            </a:pPr>
            <a:r>
              <a:rPr lang="en-US" b="1" dirty="0"/>
              <a:t>Azure Monitor Logs </a:t>
            </a:r>
            <a:r>
              <a:rPr lang="en-US" dirty="0"/>
              <a:t>for log and performance data from Azure resources that enables you to query by using the powerful Kusto Query Language (KQL). You can use Application Insights log queries to retrieve Application Insights log based metrics</a:t>
            </a:r>
          </a:p>
          <a:p>
            <a:pPr marL="384432" lvl="1" indent="-171450">
              <a:buFont typeface="Arial" panose="020B0604020202020204" pitchFamily="34" charset="0"/>
              <a:buChar char="•"/>
            </a:pPr>
            <a:r>
              <a:rPr lang="en-US" b="1" dirty="0"/>
              <a:t>Application Insights </a:t>
            </a:r>
            <a:r>
              <a:rPr lang="en-US" dirty="0"/>
              <a:t>log based metrics to let you analyze the health of your monitored apps. You can use Application Insights log queries in Grafana to use the Application Insights log metrics data.</a:t>
            </a:r>
          </a:p>
          <a:p>
            <a:pPr marL="384432" lvl="1" indent="-171450">
              <a:buFont typeface="Arial" panose="020B0604020202020204" pitchFamily="34" charset="0"/>
              <a:buChar char="•"/>
            </a:pPr>
            <a:r>
              <a:rPr lang="en-US" b="1" dirty="0"/>
              <a:t>Azure Resource Graph </a:t>
            </a:r>
            <a:r>
              <a:rPr lang="en-US" dirty="0"/>
              <a:t>to quickly query and identify Azure resources across subscriptions.</a:t>
            </a:r>
          </a:p>
          <a:p>
            <a:pPr marL="171450" lvl="0" indent="-171450">
              <a:buFont typeface="Arial" panose="020B0604020202020204" pitchFamily="34" charset="0"/>
              <a:buChar char="•"/>
            </a:pPr>
            <a:r>
              <a:rPr lang="en-US" dirty="0"/>
              <a:t>You can then display this performance and availability data on your Grafana dashboard.</a:t>
            </a:r>
            <a:br>
              <a:rPr lang="en-US" dirty="0"/>
            </a:br>
            <a:endParaRPr lang="en-US" dirty="0"/>
          </a:p>
          <a:p>
            <a:pPr marL="0" lvl="0" indent="0">
              <a:buFont typeface="Arial" panose="020B0604020202020204" pitchFamily="34" charset="0"/>
              <a:buNone/>
            </a:pPr>
            <a:r>
              <a:rPr lang="en-US" u="sng" dirty="0"/>
              <a:t>Use out-of-the-box dashboards:</a:t>
            </a:r>
          </a:p>
          <a:p>
            <a:pPr marL="171450" lvl="0" indent="-171450">
              <a:buFont typeface="Arial" panose="020B0604020202020204" pitchFamily="34" charset="0"/>
              <a:buChar char="•"/>
            </a:pPr>
            <a:r>
              <a:rPr lang="en-US" b="1" dirty="0"/>
              <a:t>Azure Monitor contains out-of-the-box dashboards to use with Azure Managed Grafana and the Azure Monitor plugin. </a:t>
            </a:r>
          </a:p>
          <a:p>
            <a:pPr marL="171450" lvl="0" indent="-171450">
              <a:buFont typeface="Arial" panose="020B0604020202020204" pitchFamily="34" charset="0"/>
              <a:buChar char="•"/>
            </a:pPr>
            <a:r>
              <a:rPr lang="en-US" b="0" dirty="0"/>
              <a:t>Azure Monitor also supports out-of-the-box dashboards for seamless integration with Azure Monitor managed service for Prometheus. These dashboards are automatically deployed to Azure Managed Grafana when linked to Azure Monitor managed service for Prometheus.</a:t>
            </a:r>
          </a:p>
          <a:p>
            <a:pPr marL="171450" lvl="0" indent="-171450">
              <a:buFont typeface="Arial" panose="020B0604020202020204" pitchFamily="34" charset="0"/>
              <a:buChar char="•"/>
            </a:pPr>
            <a:endParaRPr lang="en-US" b="1" dirty="0"/>
          </a:p>
          <a:p>
            <a:pPr marL="0" lvl="0" indent="0">
              <a:buFont typeface="Arial" panose="020B0604020202020204" pitchFamily="34" charset="0"/>
              <a:buNone/>
            </a:pPr>
            <a:r>
              <a:rPr lang="en-US" b="0" u="sng" dirty="0"/>
              <a:t>Pin charts from the Azure portal to Azure Managed Grafana:</a:t>
            </a:r>
          </a:p>
          <a:p>
            <a:pPr marL="171450" lvl="0" indent="-171450">
              <a:buFont typeface="Arial" panose="020B0604020202020204" pitchFamily="34" charset="0"/>
              <a:buChar char="•"/>
            </a:pPr>
            <a:r>
              <a:rPr lang="en-US" b="0" dirty="0"/>
              <a:t>In addition to building your panels in Grafana, you can also </a:t>
            </a:r>
            <a:r>
              <a:rPr lang="en-US" b="1" dirty="0"/>
              <a:t>quickly pin Azure Monitor visualizations from the Azure portal to new or existing Grafana dashboards </a:t>
            </a:r>
            <a:r>
              <a:rPr lang="en-US" b="0" dirty="0"/>
              <a:t>by adding panels to your Grafana dashboard directly from Azure Monitor. Go to Metrics for your resource. Create a chart and select Save to dashboard, followed by Pin to Grafana. Choose the workspace and dashboard and select Pin to complete the operation.</a:t>
            </a:r>
          </a:p>
          <a:p>
            <a:pPr marL="0" lvl="0" indent="0">
              <a:buFont typeface="Arial" panose="020B0604020202020204" pitchFamily="34" charset="0"/>
              <a:buNone/>
            </a:pPr>
            <a:endParaRPr lang="en-US" b="1" dirty="0"/>
          </a:p>
          <a:p>
            <a:pPr marL="0" lvl="0" indent="0">
              <a:buFont typeface="Arial" panose="020B0604020202020204" pitchFamily="34" charset="0"/>
              <a:buNone/>
            </a:pPr>
            <a:endParaRPr lang="fr-FR"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62659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https://learn.microsoft.com/en-us/azure/azure-monitor/visualize/grafana-plugin</a:t>
            </a:r>
          </a:p>
          <a:p>
            <a:r>
              <a:rPr lang="fr-FR" dirty="0"/>
              <a:t>https://review.learn.microsoft.com/en-us/asm-demo-script/script/azureresources/monitoring/cloud-management-azure-resources-monitoring-azure-managed-grafana?branch=main</a:t>
            </a:r>
          </a:p>
          <a:p>
            <a:endParaRPr lang="fr-FR" dirty="0"/>
          </a:p>
          <a:p>
            <a:r>
              <a:rPr lang="en-US" dirty="0"/>
              <a:t>Follow the documentation and demo script for Azure Managed Grafana.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02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https://learn.microsoft.com/en-us/azure/azure-monitor/overview#analyze</a:t>
            </a:r>
          </a:p>
          <a:p>
            <a:endParaRPr lang="fr-FR" dirty="0"/>
          </a:p>
          <a:p>
            <a:pPr algn="l"/>
            <a:r>
              <a:rPr lang="en-US" b="0" i="0" dirty="0">
                <a:solidFill>
                  <a:srgbClr val="161616"/>
                </a:solidFill>
                <a:effectLst/>
                <a:latin typeface="Segoe UI" panose="020B0502040204020203" pitchFamily="34" charset="0"/>
              </a:rPr>
              <a:t>The Azure portal contains built in tools that allow you to analyze monitoring data.</a:t>
            </a:r>
          </a:p>
          <a:p>
            <a:endParaRPr lang="fr-FR" dirty="0"/>
          </a:p>
          <a:p>
            <a:pPr marL="171450" indent="-171450">
              <a:buFont typeface="Arial" panose="020B0604020202020204" pitchFamily="34" charset="0"/>
              <a:buChar char="•"/>
            </a:pPr>
            <a:r>
              <a:rPr lang="en-US" b="1" dirty="0"/>
              <a:t>Metrics explorer</a:t>
            </a:r>
            <a:r>
              <a:rPr lang="en-US" dirty="0"/>
              <a:t>: Use the Azure Monitor metrics explorer user interface in the Azure portal to investigate the health and utilization of your resources. Metrics explorer helps you plot charts, visually correlate trends, and investigate spikes and dips in metric values. Metrics explorer contains features for applying dimensions and filtering, and for customizing charts. These features help you analyze exactly the data you need in a visually intuitive way.</a:t>
            </a:r>
          </a:p>
          <a:p>
            <a:pPr marL="171450" indent="-171450">
              <a:buFont typeface="Arial" panose="020B0604020202020204" pitchFamily="34" charset="0"/>
              <a:buChar char="•"/>
            </a:pPr>
            <a:r>
              <a:rPr lang="en-US" b="1" dirty="0"/>
              <a:t>Log Analytics</a:t>
            </a:r>
            <a:r>
              <a:rPr lang="en-US" dirty="0"/>
              <a:t>: The Log Analytics user interface in the Azure portal helps you query the log data collected by Azure Monitor so that you can quickly retrieve, consolidate, and analyze collected data. After creating test queries, you can then directly analyze the data with Azure Monitor tools, or you can save the queries for use with visualizations or alert rules. Log Analytics workspaces are based on Azure Data Explorer, using a powerful analysis engine and the rich Kusto query language (KQL).Azure Monitor Logs uses a version of the Kusto Query Language suitable for simple log queries, and advanced functionality such as aggregations, joins, and smart analytics. You can get started with KQL quickly and easily. NOTE: The term "Log Analytics" is sometimes used to mean both the Azure Monitor Logs data platform store and the UI that accesses that store. Previous to 2019, the term "Log Analytics" did refer to both. It's still common to find content using that framing in various blogs and documentation on the internet.</a:t>
            </a:r>
          </a:p>
          <a:p>
            <a:pPr marL="171450" indent="-171450">
              <a:buFont typeface="Arial" panose="020B0604020202020204" pitchFamily="34" charset="0"/>
              <a:buChar char="•"/>
            </a:pPr>
            <a:r>
              <a:rPr lang="en-US" b="1" dirty="0"/>
              <a:t>Change Analysis</a:t>
            </a:r>
            <a:r>
              <a:rPr lang="en-US" dirty="0"/>
              <a:t>: Change Analysis is a subscription-level Azure resource provider that checks resource changes in the subscription and provides data for diagnostic tools to help users understand what changes might have caused issues. The Change Analysis user interface in the Azure portal gives you insight into the cause of live site issues, outages, or component failures. Change Analysis uses the Azure Resource Graph to detect various types of changes, from the infrastructure layer through application deployment.</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595886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https://learn.microsoft.com/en-us/azure/azure-monitor/overview#analyze</a:t>
            </a:r>
          </a:p>
          <a:p>
            <a:r>
              <a:rPr lang="fr-FR" dirty="0"/>
              <a:t>https://learn.microsoft.com/en-us/azure/azure-monitor/essentials/metrics-getting-started</a:t>
            </a:r>
          </a:p>
          <a:p>
            <a:endParaRPr lang="fr-FR" dirty="0"/>
          </a:p>
          <a:p>
            <a:pPr algn="l"/>
            <a:r>
              <a:rPr lang="en-US" b="0" i="0" dirty="0">
                <a:solidFill>
                  <a:srgbClr val="161616"/>
                </a:solidFill>
                <a:effectLst/>
                <a:latin typeface="Segoe UI" panose="020B0502040204020203" pitchFamily="34" charset="0"/>
              </a:rPr>
              <a:t>Azure Monitor metrics explorer is a component of the Azure portal that you can use to plot charts, visually correlate trends, and investigate spikes and dips in metrics' values. Use metrics explorer to investigate the health and utilization of your resources.</a:t>
            </a:r>
            <a:br>
              <a:rPr lang="en-US" b="0" i="0" dirty="0">
                <a:solidFill>
                  <a:srgbClr val="161616"/>
                </a:solidFill>
                <a:effectLst/>
                <a:latin typeface="Segoe UI" panose="020B0502040204020203" pitchFamily="34" charset="0"/>
              </a:rPr>
            </a:br>
            <a:endParaRPr lang="fr-FR" dirty="0"/>
          </a:p>
          <a:p>
            <a:pPr marL="0" indent="0">
              <a:buFont typeface="Arial" panose="020B0604020202020204" pitchFamily="34" charset="0"/>
              <a:buNone/>
            </a:pPr>
            <a:r>
              <a:rPr lang="en-US" u="sng" dirty="0"/>
              <a:t>Advanced features of Metrics Explorer in Azure Monitor:</a:t>
            </a:r>
          </a:p>
          <a:p>
            <a:pPr marL="0" indent="0">
              <a:buFont typeface="Arial" panose="020B0604020202020204" pitchFamily="34" charset="0"/>
              <a:buNone/>
            </a:pPr>
            <a:endParaRPr lang="en-US" u="sng" dirty="0"/>
          </a:p>
          <a:p>
            <a:pPr marL="171450" indent="-171450">
              <a:buFont typeface="Arial" panose="020B0604020202020204" pitchFamily="34" charset="0"/>
              <a:buChar char="•"/>
            </a:pPr>
            <a:r>
              <a:rPr lang="en-US" b="1" dirty="0"/>
              <a:t>Resource scope picker</a:t>
            </a:r>
            <a:r>
              <a:rPr lang="en-US" dirty="0"/>
              <a:t>: Use the resource scope picker to view metrics across single resources and multiple resources.</a:t>
            </a:r>
          </a:p>
          <a:p>
            <a:pPr marL="171450" indent="-171450">
              <a:buFont typeface="Arial" panose="020B0604020202020204" pitchFamily="34" charset="0"/>
              <a:buChar char="•"/>
            </a:pPr>
            <a:r>
              <a:rPr lang="en-US" b="1" dirty="0"/>
              <a:t>Multiple metric lines and charts</a:t>
            </a:r>
            <a:r>
              <a:rPr lang="en-US" dirty="0"/>
              <a:t>: In Metrics Explorer, you can create charts that plot multiple metric lines or show multiple metric charts at the same time. This functionality allows you to:</a:t>
            </a:r>
          </a:p>
          <a:p>
            <a:pPr marL="384432" lvl="1" indent="-171450">
              <a:buFont typeface="Arial" panose="020B0604020202020204" pitchFamily="34" charset="0"/>
              <a:buChar char="•"/>
            </a:pPr>
            <a:r>
              <a:rPr lang="en-US" dirty="0"/>
              <a:t>Correlate related metrics on the same graph to see how one value relates to another.</a:t>
            </a:r>
          </a:p>
          <a:p>
            <a:pPr marL="384432" lvl="1" indent="-171450">
              <a:buFont typeface="Arial" panose="020B0604020202020204" pitchFamily="34" charset="0"/>
              <a:buChar char="•"/>
            </a:pPr>
            <a:r>
              <a:rPr lang="en-US" dirty="0"/>
              <a:t>Display metrics that use different units of measure in close proximity.</a:t>
            </a:r>
          </a:p>
          <a:p>
            <a:pPr marL="384432" lvl="1" indent="-171450">
              <a:buFont typeface="Arial" panose="020B0604020202020204" pitchFamily="34" charset="0"/>
              <a:buChar char="•"/>
            </a:pPr>
            <a:r>
              <a:rPr lang="en-US" dirty="0"/>
              <a:t>Visually aggregate and compare metrics from multiple resources.</a:t>
            </a:r>
          </a:p>
          <a:p>
            <a:pPr marL="384432" lvl="1" indent="-171450">
              <a:buFont typeface="Arial" panose="020B0604020202020204" pitchFamily="34" charset="0"/>
              <a:buChar char="•"/>
            </a:pPr>
            <a:r>
              <a:rPr lang="en-US" dirty="0"/>
              <a:t>For example, imagine that you have five storage accounts, and you want to know how much space they consume together. You can create a stacked area chart that shows the individual values and the sum of all the values at points in time.</a:t>
            </a:r>
          </a:p>
          <a:p>
            <a:pPr marL="171450" indent="-171450">
              <a:buFont typeface="Arial" panose="020B0604020202020204" pitchFamily="34" charset="0"/>
              <a:buChar char="•"/>
            </a:pPr>
            <a:r>
              <a:rPr lang="en-US" b="1" dirty="0"/>
              <a:t>Time range controls</a:t>
            </a:r>
            <a:r>
              <a:rPr lang="en-US" dirty="0"/>
              <a:t>: In addition to changing the time range by using the time picker panel, you can pan and zoom by using the controls in the chart area.</a:t>
            </a:r>
          </a:p>
          <a:p>
            <a:pPr marL="171450" indent="-171450">
              <a:buFont typeface="Arial" panose="020B0604020202020204" pitchFamily="34" charset="0"/>
              <a:buChar char="•"/>
            </a:pPr>
            <a:r>
              <a:rPr lang="en-US" b="1" dirty="0"/>
              <a:t>Aggregation</a:t>
            </a:r>
            <a:r>
              <a:rPr lang="en-US" dirty="0"/>
              <a:t>: When you add a metric to a chart, Metrics Explorer applies a default aggregation. The default makes sense in basic scenarios, but you can use a different aggregation to gain more insights about the metric. </a:t>
            </a:r>
          </a:p>
          <a:p>
            <a:pPr marL="384432" lvl="1" indent="-171450">
              <a:buFont typeface="Arial" panose="020B0604020202020204" pitchFamily="34" charset="0"/>
              <a:buChar char="•"/>
            </a:pPr>
            <a:r>
              <a:rPr lang="en-US" dirty="0"/>
              <a:t>Before you use different aggregations on a chart, you should understand how Metrics Explorer handles them. Metrics are a series of measurements (or "metric values") that are captured over a time period. When you plot a chart, the values of the selected metric are separately aggregated over the time granularity.</a:t>
            </a:r>
          </a:p>
          <a:p>
            <a:pPr marL="384432" lvl="1" indent="-171450">
              <a:buFont typeface="Arial" panose="020B0604020202020204" pitchFamily="34" charset="0"/>
              <a:buChar char="•"/>
            </a:pPr>
            <a:r>
              <a:rPr lang="en-US" dirty="0"/>
              <a:t>You select the size of the time grain by using the time picker panel in Metrics Explorer. If you don't explicitly select the time grain, Metrics Explorer uses the currently selected time range by default. After Metrics Explorer determines the time grain, the metric values that it captures during each time grain are aggregated on the chart, one data point per time grain.</a:t>
            </a:r>
          </a:p>
          <a:p>
            <a:pPr marL="384432" lvl="1" indent="-171450">
              <a:buFont typeface="Arial" panose="020B0604020202020204" pitchFamily="34" charset="0"/>
              <a:buChar char="•"/>
            </a:pPr>
            <a:r>
              <a:rPr lang="en-US" dirty="0"/>
              <a:t>Metrics Explorer has five aggregation types:</a:t>
            </a:r>
          </a:p>
          <a:p>
            <a:pPr marL="499521" lvl="2" indent="-171450">
              <a:buFont typeface="Arial" panose="020B0604020202020204" pitchFamily="34" charset="0"/>
              <a:buChar char="•"/>
            </a:pPr>
            <a:r>
              <a:rPr lang="en-US" dirty="0"/>
              <a:t>Sum: The sum of all values captured during the aggregation interval. The sum aggregation is sometimes called the total aggregation.</a:t>
            </a:r>
          </a:p>
          <a:p>
            <a:pPr marL="499521" lvl="2" indent="-171450">
              <a:buFont typeface="Arial" panose="020B0604020202020204" pitchFamily="34" charset="0"/>
              <a:buChar char="•"/>
            </a:pPr>
            <a:r>
              <a:rPr lang="en-US" dirty="0"/>
              <a:t>Count: The number of measurements captured during the aggregation interval. When the metric is always captured with the value of 1, the count aggregation is equal to the sum aggregation. This scenario is common when the metric tracks the count of distinct events and each measurement represents one event. The code emits a metric record every time a new request arrives.</a:t>
            </a:r>
          </a:p>
          <a:p>
            <a:pPr marL="499521" lvl="2" indent="-171450">
              <a:buFont typeface="Arial" panose="020B0604020202020204" pitchFamily="34" charset="0"/>
              <a:buChar char="•"/>
            </a:pPr>
            <a:r>
              <a:rPr lang="en-US" dirty="0"/>
              <a:t>Average: The average of the metric values captured during the aggregation interval.</a:t>
            </a:r>
          </a:p>
          <a:p>
            <a:pPr marL="499521" lvl="2" indent="-171450">
              <a:buFont typeface="Arial" panose="020B0604020202020204" pitchFamily="34" charset="0"/>
              <a:buChar char="•"/>
            </a:pPr>
            <a:r>
              <a:rPr lang="en-US" dirty="0"/>
              <a:t>Min: The smallest value captured during the aggregation interval.</a:t>
            </a:r>
          </a:p>
          <a:p>
            <a:pPr marL="499521" lvl="2" indent="-171450">
              <a:buFont typeface="Arial" panose="020B0604020202020204" pitchFamily="34" charset="0"/>
              <a:buChar char="•"/>
            </a:pPr>
            <a:r>
              <a:rPr lang="en-US" dirty="0"/>
              <a:t>Max: The largest value captured during the aggregation interval.</a:t>
            </a:r>
          </a:p>
          <a:p>
            <a:pPr marL="171450" indent="-171450">
              <a:buFont typeface="Arial" panose="020B0604020202020204" pitchFamily="34" charset="0"/>
              <a:buChar char="•"/>
            </a:pPr>
            <a:r>
              <a:rPr lang="en-US" b="1" dirty="0"/>
              <a:t>Filters</a:t>
            </a:r>
            <a:r>
              <a:rPr lang="en-US" dirty="0"/>
              <a:t>: You can apply filters to charts whose metrics have dimensions. For example, imagine a Transaction count metric that has a Response type dimension. This dimension indicates whether the response from transactions succeeded or failed. If you filter on this dimension, Metrics Explorer displays a chart line for only successful or only failed transactions.</a:t>
            </a:r>
          </a:p>
          <a:p>
            <a:pPr marL="171450" indent="-171450">
              <a:buFont typeface="Arial" panose="020B0604020202020204" pitchFamily="34" charset="0"/>
              <a:buChar char="•"/>
            </a:pPr>
            <a:r>
              <a:rPr lang="en-US" b="1" dirty="0"/>
              <a:t>Metric splitting</a:t>
            </a:r>
            <a:r>
              <a:rPr lang="en-US" dirty="0"/>
              <a:t>: You can split a metric by dimension to visualize how different segments of the metric compare. Splitting can also help you identify the outlying segments of a dimension.</a:t>
            </a:r>
          </a:p>
          <a:p>
            <a:pPr marL="171450" indent="-171450">
              <a:buFont typeface="Arial" panose="020B0604020202020204" pitchFamily="34" charset="0"/>
              <a:buChar char="•"/>
            </a:pPr>
            <a:r>
              <a:rPr lang="en-US" b="1" dirty="0"/>
              <a:t>Locking the range of the y-axis</a:t>
            </a:r>
            <a:r>
              <a:rPr lang="en-US" dirty="0"/>
              <a:t>: Locking the range of the value (y) axis becomes important in charts that show small fluctuations of large values.</a:t>
            </a:r>
          </a:p>
          <a:p>
            <a:pPr marL="384432" lvl="1" indent="-171450">
              <a:buFont typeface="Arial" panose="020B0604020202020204" pitchFamily="34" charset="0"/>
              <a:buChar char="•"/>
            </a:pPr>
            <a:r>
              <a:rPr lang="en-US" dirty="0"/>
              <a:t>For example, a drop in the volume of successful requests from 99.99 percent to 99.5 percent might represent a significant reduction in the quality of service. Noticing a small fluctuation in a numeric value would be difficult or even impossible if you're using the default chart settings. In this case, you could lock the lowest boundary of the chart to 99 percent to make a small drop more apparent.</a:t>
            </a:r>
          </a:p>
          <a:p>
            <a:pPr marL="384432" lvl="1" indent="-171450">
              <a:buFont typeface="Arial" panose="020B0604020202020204" pitchFamily="34" charset="0"/>
              <a:buChar char="•"/>
            </a:pPr>
            <a:r>
              <a:rPr lang="en-US" dirty="0"/>
              <a:t>Another example is a fluctuation in the available memory. In this scenario, the value technically never reaches 0. Fixing the range to a higher value might make drops in available memory easier to spot.</a:t>
            </a:r>
          </a:p>
          <a:p>
            <a:pPr marL="171450" indent="-171450">
              <a:buFont typeface="Arial" panose="020B0604020202020204" pitchFamily="34" charset="0"/>
              <a:buChar char="•"/>
            </a:pPr>
            <a:r>
              <a:rPr lang="en-US" b="1" dirty="0"/>
              <a:t>Line colors</a:t>
            </a:r>
            <a:r>
              <a:rPr lang="en-US" dirty="0"/>
              <a:t>: Chart lines are automatically assigned a color from a default palette. To change the color of a chart line, select the colored bar in the legend that corresponds to the line on the chart. Use the color picker to select the line color. Customized colors are preserved when you pin the chart to a dashboard. </a:t>
            </a:r>
          </a:p>
          <a:p>
            <a:pPr marL="171450" indent="-171450">
              <a:buFont typeface="Arial" panose="020B0604020202020204" pitchFamily="34" charset="0"/>
              <a:buChar char="•"/>
            </a:pPr>
            <a:r>
              <a:rPr lang="en-US" b="1" dirty="0"/>
              <a:t>Saving to dashboards or workbooks</a:t>
            </a:r>
            <a:r>
              <a:rPr lang="en-US" dirty="0"/>
              <a:t>: After you configure a chart, you can add it to a dashboard or workbook. By adding a chart to a dashboard or workbook, you can make it accessible to your team. You can also gain insights by viewing it in the context of other monitoring information.</a:t>
            </a:r>
          </a:p>
          <a:p>
            <a:pPr marL="171450" indent="-171450">
              <a:buFont typeface="Arial" panose="020B0604020202020204" pitchFamily="34" charset="0"/>
              <a:buChar char="•"/>
            </a:pPr>
            <a:r>
              <a:rPr lang="en-US" b="1" dirty="0"/>
              <a:t>Alert rules</a:t>
            </a:r>
            <a:r>
              <a:rPr lang="en-US" dirty="0"/>
              <a:t>: You can use your visualization criteria to create a metric-based alert rule. The new alert rule includes your chart's target resource, metric, splitting, and filter dimensions. You can modify these settings by using the Create an alert rule pane.</a:t>
            </a:r>
          </a:p>
          <a:p>
            <a:pPr marL="171450" indent="-171450">
              <a:buFont typeface="Arial" panose="020B0604020202020204" pitchFamily="34" charset="0"/>
              <a:buChar char="•"/>
            </a:pPr>
            <a:r>
              <a:rPr lang="en-US" b="1" dirty="0"/>
              <a:t>Correlating metrics to logs</a:t>
            </a:r>
            <a:r>
              <a:rPr lang="en-US" dirty="0"/>
              <a:t>: In Metrics Explorer, Drill into Logs helps you diagnose the root cause of anomalies in your metric chart. Drilling into logs allows you to correlate spikes in your metric chart to the following types of logs and queries:</a:t>
            </a:r>
          </a:p>
          <a:p>
            <a:pPr marL="384432" lvl="1" indent="-171450">
              <a:buFont typeface="Arial" panose="020B0604020202020204" pitchFamily="34" charset="0"/>
              <a:buChar char="•"/>
            </a:pPr>
            <a:r>
              <a:rPr lang="en-US" dirty="0"/>
              <a:t>Activity log: Provides insight into the operations on each Azure resource in the subscription from the outside (the management plane), in addition to updates on Azure Service Health events. Use the activity log to determine the what, who, and when for any write operations (PUT, POST, or DELETE) taken on the resources in your subscription. There's a single activity log for each Azure subscription.</a:t>
            </a:r>
          </a:p>
          <a:p>
            <a:pPr marL="384432" lvl="1" indent="-171450">
              <a:buFont typeface="Arial" panose="020B0604020202020204" pitchFamily="34" charset="0"/>
              <a:buChar char="•"/>
            </a:pPr>
            <a:r>
              <a:rPr lang="en-US" dirty="0"/>
              <a:t>Diagnostic log: Provides insight into operations that you performed within an Azure resource (the data plane). Examples include getting a secret from a key vault or making a request to a database. The content of resource logs varies by the Azure service and resource type. You must enable logs for the resource.</a:t>
            </a:r>
          </a:p>
          <a:p>
            <a:pPr marL="384432" lvl="1" indent="-171450">
              <a:buFont typeface="Arial" panose="020B0604020202020204" pitchFamily="34" charset="0"/>
              <a:buChar char="•"/>
            </a:pPr>
            <a:r>
              <a:rPr lang="en-US" dirty="0"/>
              <a:t>Recommended log: Provides scenario-based queries that you can use to investigate anomalies in Metrics Explorer.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195645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https://learn.microsoft.com/en-us/azure/azure-monitor/overview#analyze</a:t>
            </a:r>
          </a:p>
          <a:p>
            <a:r>
              <a:rPr lang="fr-FR" dirty="0"/>
              <a:t>https://learn.microsoft.com/en-us/azure/azure-monitor/logs/log-analytics-overview</a:t>
            </a:r>
          </a:p>
          <a:p>
            <a:r>
              <a:rPr lang="fr-FR" dirty="0"/>
              <a:t>https://review.learn.microsoft.com/en-us/asm-demo-script/script/azureresources/monitoring/cloud-management-azure-resources-monitoring-log-anaytics?branch=main</a:t>
            </a:r>
          </a:p>
          <a:p>
            <a:endParaRPr lang="fr-FR" dirty="0"/>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Log Analytics is a tool in the Azure portal that's used to edit and run log queries against data in the Azure Monitor Logs store.</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You might write a simple query that returns a set of records and then use features of Log Analytics to sort, filter, and analyze them. Or you might write a more advanced query to perform statistical analysis and visualize the results in a chart to identify a particular trend.</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Whether you work with the results of your queries interactively or use them with other Azure Monitor features, such as log query alerts or workbooks, Log Analytics is the tool that you'll use to write and test them.</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When you start Log Analytics, a dialog appears that contains </a:t>
            </a:r>
            <a:r>
              <a:rPr lang="en-US" b="1" i="0" dirty="0">
                <a:solidFill>
                  <a:srgbClr val="161616"/>
                </a:solidFill>
                <a:effectLst/>
                <a:latin typeface="Segoe UI" panose="020B0502040204020203" pitchFamily="34" charset="0"/>
              </a:rPr>
              <a:t>example queries</a:t>
            </a:r>
            <a:r>
              <a:rPr lang="en-US" b="0" i="0" dirty="0">
                <a:solidFill>
                  <a:srgbClr val="161616"/>
                </a:solidFill>
                <a:effectLst/>
                <a:latin typeface="Segoe UI" panose="020B0502040204020203" pitchFamily="34" charset="0"/>
              </a:rPr>
              <a:t>. The queries are categorized by solution. Browse or search for queries that match your requirements. You might find one that does exactly what you need. You can also load one to the editor and modify it as required. Browsing through example queries is a good way to learn how to write your own queries.</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Relationship to Azure Data Explorer</a:t>
            </a:r>
            <a:r>
              <a:rPr lang="en-US" b="0" i="0" dirty="0">
                <a:solidFill>
                  <a:srgbClr val="161616"/>
                </a:solidFill>
                <a:effectLst/>
                <a:latin typeface="Segoe UI" panose="020B0502040204020203" pitchFamily="34" charset="0"/>
              </a:rPr>
              <a:t>: If you've worked with the Azure Data Explorer web UI, Log Analytics should look familiar. That's because it's built on top of Azure Data Explorer and uses the same Kusto Query Language. Log Analytics adds features specific to Azure Monitor, such as filtering by time range and the ability to create an alert rule from a query. Both tools include an explorer that lets you scan through the structure of available tables. The Azure Data Explorer web UI primarily works with tables in Azure Data Explorer databases. Log Analytics works with tables in a Log Analytics workspace.</a:t>
            </a:r>
          </a:p>
          <a:p>
            <a:pPr marL="171450" indent="-171450">
              <a:buFont typeface="Arial" panose="020B0604020202020204" pitchFamily="34" charset="0"/>
              <a:buChar char="•"/>
            </a:pPr>
            <a:endParaRPr lang="fr-FR" dirty="0"/>
          </a:p>
          <a:p>
            <a:r>
              <a:rPr lang="en-US" b="0" u="sng" dirty="0"/>
              <a:t>1. Top action bar: The top bar has controls for working with a query in the query window.</a:t>
            </a:r>
          </a:p>
          <a:p>
            <a:pPr marL="171450" indent="-171450">
              <a:buFont typeface="Arial" panose="020B0604020202020204" pitchFamily="34" charset="0"/>
              <a:buChar char="•"/>
            </a:pPr>
            <a:r>
              <a:rPr lang="en-US" b="1" dirty="0"/>
              <a:t>Scope</a:t>
            </a:r>
            <a:r>
              <a:rPr lang="en-US" dirty="0"/>
              <a:t>: Specifies the scope of data used for the query. This could be all the data in a Log Analytics workspace or data for a particular resource across multiple workspaces. See Query scope.</a:t>
            </a:r>
          </a:p>
          <a:p>
            <a:pPr marL="171450" indent="-171450">
              <a:buFont typeface="Arial" panose="020B0604020202020204" pitchFamily="34" charset="0"/>
              <a:buChar char="•"/>
            </a:pPr>
            <a:r>
              <a:rPr lang="en-US" b="1" dirty="0"/>
              <a:t>Run button</a:t>
            </a:r>
            <a:r>
              <a:rPr lang="en-US" dirty="0"/>
              <a:t>: Run the selected query in the query window. You can also select </a:t>
            </a:r>
            <a:r>
              <a:rPr lang="en-US" dirty="0" err="1"/>
              <a:t>Shift+Enter</a:t>
            </a:r>
            <a:r>
              <a:rPr lang="en-US" dirty="0"/>
              <a:t> to run a query.</a:t>
            </a:r>
          </a:p>
          <a:p>
            <a:pPr marL="171450" indent="-171450">
              <a:buFont typeface="Arial" panose="020B0604020202020204" pitchFamily="34" charset="0"/>
              <a:buChar char="•"/>
            </a:pPr>
            <a:r>
              <a:rPr lang="en-US" b="1" dirty="0"/>
              <a:t>Time picker</a:t>
            </a:r>
            <a:r>
              <a:rPr lang="en-US" dirty="0"/>
              <a:t>: Select the time range for the data available to the query. This action is overridden if you include a time filter in the query. See Log query scope and time range in Azure Monitor Log Analytics.</a:t>
            </a:r>
          </a:p>
          <a:p>
            <a:pPr marL="171450" indent="-171450">
              <a:buFont typeface="Arial" panose="020B0604020202020204" pitchFamily="34" charset="0"/>
              <a:buChar char="•"/>
            </a:pPr>
            <a:r>
              <a:rPr lang="en-US" b="1" dirty="0"/>
              <a:t>Save button</a:t>
            </a:r>
            <a:r>
              <a:rPr lang="en-US" dirty="0"/>
              <a:t>: Save the query to Query Explorer for the workspace.</a:t>
            </a:r>
          </a:p>
          <a:p>
            <a:pPr marL="171450" indent="-171450">
              <a:buFont typeface="Arial" panose="020B0604020202020204" pitchFamily="34" charset="0"/>
              <a:buChar char="•"/>
            </a:pPr>
            <a:r>
              <a:rPr lang="en-US" b="1" dirty="0"/>
              <a:t>Copy button</a:t>
            </a:r>
            <a:r>
              <a:rPr lang="en-US" dirty="0"/>
              <a:t>: Copy a link to the query, the query text, or the query results to the clipboard.</a:t>
            </a:r>
          </a:p>
          <a:p>
            <a:pPr marL="171450" indent="-171450">
              <a:buFont typeface="Arial" panose="020B0604020202020204" pitchFamily="34" charset="0"/>
              <a:buChar char="•"/>
            </a:pPr>
            <a:r>
              <a:rPr lang="en-US" b="1" dirty="0"/>
              <a:t>New alert rule button</a:t>
            </a:r>
            <a:r>
              <a:rPr lang="en-US" dirty="0"/>
              <a:t>: Create a new tab with an empty query.</a:t>
            </a:r>
          </a:p>
          <a:p>
            <a:pPr marL="171450" indent="-171450">
              <a:buFont typeface="Arial" panose="020B0604020202020204" pitchFamily="34" charset="0"/>
              <a:buChar char="•"/>
            </a:pPr>
            <a:r>
              <a:rPr lang="en-US" b="1" dirty="0"/>
              <a:t>Export button</a:t>
            </a:r>
            <a:r>
              <a:rPr lang="en-US" dirty="0"/>
              <a:t>: Export the results of the query to a CSV file or the query to Power Query Formula Language format for use with Power BI.</a:t>
            </a:r>
          </a:p>
          <a:p>
            <a:pPr marL="171450" indent="-171450">
              <a:buFont typeface="Arial" panose="020B0604020202020204" pitchFamily="34" charset="0"/>
              <a:buChar char="•"/>
            </a:pPr>
            <a:r>
              <a:rPr lang="en-US" b="1" dirty="0"/>
              <a:t>Pin to button</a:t>
            </a:r>
            <a:r>
              <a:rPr lang="en-US" dirty="0"/>
              <a:t>: Pin the results of the query to an Azure dashboard or add them to an Azure workbook.</a:t>
            </a:r>
          </a:p>
          <a:p>
            <a:pPr marL="171450" indent="-171450">
              <a:buFont typeface="Arial" panose="020B0604020202020204" pitchFamily="34" charset="0"/>
              <a:buChar char="•"/>
            </a:pPr>
            <a:r>
              <a:rPr lang="en-US" b="1" dirty="0"/>
              <a:t>Format query button</a:t>
            </a:r>
            <a:r>
              <a:rPr lang="en-US" dirty="0"/>
              <a:t>: Arrange the selected text for readability.</a:t>
            </a:r>
          </a:p>
          <a:p>
            <a:pPr marL="171450" indent="-171450">
              <a:buFont typeface="Arial" panose="020B0604020202020204" pitchFamily="34" charset="0"/>
              <a:buChar char="•"/>
            </a:pPr>
            <a:r>
              <a:rPr lang="en-US" b="1" dirty="0"/>
              <a:t>Example queries button</a:t>
            </a:r>
            <a:r>
              <a:rPr lang="en-US" dirty="0"/>
              <a:t>: Open the example queries dialog that appears when you first open Log Analytics.</a:t>
            </a:r>
          </a:p>
          <a:p>
            <a:pPr marL="171450" indent="-171450">
              <a:buFont typeface="Arial" panose="020B0604020202020204" pitchFamily="34" charset="0"/>
              <a:buChar char="•"/>
            </a:pPr>
            <a:r>
              <a:rPr lang="en-US" b="1" dirty="0"/>
              <a:t>Query Explorer button</a:t>
            </a:r>
            <a:r>
              <a:rPr lang="en-US" dirty="0"/>
              <a:t>: Open Query Explorer, which provides access to saved queries in the workspace.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u="sng" dirty="0"/>
              <a:t>2. Left sidebar: The sidebar on the left lists tables in the workspace, sample queries, and filter options for the current query.</a:t>
            </a:r>
          </a:p>
          <a:p>
            <a:pPr marL="171450" indent="-171450">
              <a:buFont typeface="Arial" panose="020B0604020202020204" pitchFamily="34" charset="0"/>
              <a:buChar char="•"/>
            </a:pPr>
            <a:r>
              <a:rPr lang="en-US" b="1" dirty="0"/>
              <a:t>Tables</a:t>
            </a:r>
            <a:r>
              <a:rPr lang="en-US" dirty="0"/>
              <a:t>: Lists the tables that are part of the selected scope. Select Group by to change the grouping of the tables. Hover over a table name to display a dialog with a description of the table and options to view its documentation and preview its data. Expand a table to view its columns. Double-click a table or column name to add it to the query.</a:t>
            </a:r>
          </a:p>
          <a:p>
            <a:pPr marL="171450" indent="-171450">
              <a:buFont typeface="Arial" panose="020B0604020202020204" pitchFamily="34" charset="0"/>
              <a:buChar char="•"/>
            </a:pPr>
            <a:r>
              <a:rPr lang="en-US" b="1" dirty="0"/>
              <a:t>Queries</a:t>
            </a:r>
            <a:r>
              <a:rPr lang="en-US" dirty="0"/>
              <a:t>: List of example queries that you can open in the query window. This list is the same one that appears when you open Log Analytics. Select Group by to change the grouping of the queries. Double-click a query to add it to the query window or hover over it for other options.</a:t>
            </a:r>
          </a:p>
          <a:p>
            <a:pPr marL="171450" indent="-171450">
              <a:buFont typeface="Arial" panose="020B0604020202020204" pitchFamily="34" charset="0"/>
              <a:buChar char="•"/>
            </a:pPr>
            <a:r>
              <a:rPr lang="en-US" b="1" dirty="0"/>
              <a:t>Filter</a:t>
            </a:r>
            <a:r>
              <a:rPr lang="en-US" dirty="0"/>
              <a:t>: Creates filter options based on the results of a query. After you run a query, columns appear with different values from the results. Select one or more values, and then select Apply &amp; Run to add a where command to the query and run it again.</a:t>
            </a:r>
          </a:p>
          <a:p>
            <a:pPr marL="0" indent="0">
              <a:buFont typeface="Arial" panose="020B0604020202020204" pitchFamily="34" charset="0"/>
              <a:buNone/>
            </a:pPr>
            <a:endParaRPr lang="en-US" dirty="0"/>
          </a:p>
          <a:p>
            <a:pPr marL="0" indent="0">
              <a:buFont typeface="Arial" panose="020B0604020202020204" pitchFamily="34" charset="0"/>
              <a:buNone/>
            </a:pPr>
            <a:r>
              <a:rPr lang="en-US" u="sng" dirty="0"/>
              <a:t>3. The query window: This is where you edit your query. </a:t>
            </a:r>
          </a:p>
          <a:p>
            <a:pPr marL="171450" indent="-171450">
              <a:buFont typeface="Arial" panose="020B0604020202020204" pitchFamily="34" charset="0"/>
              <a:buChar char="•"/>
            </a:pPr>
            <a:r>
              <a:rPr lang="en-US" dirty="0"/>
              <a:t>IntelliSense is used for KQL commands and color coding enhances readability. Select + at the top of the window to open another tab.</a:t>
            </a:r>
          </a:p>
          <a:p>
            <a:pPr marL="171450" indent="-171450">
              <a:buFont typeface="Arial" panose="020B0604020202020204" pitchFamily="34" charset="0"/>
              <a:buChar char="•"/>
            </a:pPr>
            <a:r>
              <a:rPr lang="en-US" dirty="0"/>
              <a:t>A single window can include multiple queries. A query can't include any blank lines, so you can separate multiple queries in a window with one or more blank lines. The current query is the one with the cursor positioned anywhere in it.</a:t>
            </a:r>
          </a:p>
          <a:p>
            <a:pPr marL="171450" indent="-171450">
              <a:buFont typeface="Arial" panose="020B0604020202020204" pitchFamily="34" charset="0"/>
              <a:buChar char="•"/>
            </a:pPr>
            <a:r>
              <a:rPr lang="en-US" dirty="0"/>
              <a:t>To run the current query, select the Run button or select </a:t>
            </a:r>
            <a:r>
              <a:rPr lang="en-US" dirty="0" err="1"/>
              <a:t>Shift+Enter</a:t>
            </a:r>
            <a:r>
              <a:rPr lang="en-US" dirty="0"/>
              <a:t>.</a:t>
            </a:r>
          </a:p>
          <a:p>
            <a:pPr marL="171450" indent="-171450">
              <a:buFont typeface="Arial" panose="020B0604020202020204" pitchFamily="34" charset="0"/>
              <a:buChar char="•"/>
            </a:pPr>
            <a:r>
              <a:rPr lang="en-US" dirty="0"/>
              <a:t>Azure Monitor Logs is based on Azure Data Explorer, and log queries are written by using the same Kusto Query Language (KQL). This rich language is designed to be easy to read and author, so you should be able to start writing queries with some basic guidance.</a:t>
            </a:r>
          </a:p>
          <a:p>
            <a:pPr marL="171450" indent="-171450">
              <a:buFont typeface="Arial" panose="020B0604020202020204" pitchFamily="34" charset="0"/>
              <a:buChar char="•"/>
            </a:pPr>
            <a:r>
              <a:rPr lang="en-US" dirty="0"/>
              <a:t>Areas in Azure Monitor where you'll use queries include:</a:t>
            </a:r>
          </a:p>
          <a:p>
            <a:pPr marL="384432" lvl="1" indent="-171450">
              <a:buFont typeface="Arial" panose="020B0604020202020204" pitchFamily="34" charset="0"/>
              <a:buChar char="•"/>
            </a:pPr>
            <a:r>
              <a:rPr lang="en-US" dirty="0"/>
              <a:t>Log Analytics: Use this primary tool in the Azure portal to edit log queries and interactively analyze their results. Even if you intend to use a log query elsewhere in Azure Monitor, you'll typically write and test it in Log Analytics before you copy it to its final location.</a:t>
            </a:r>
          </a:p>
          <a:p>
            <a:pPr marL="384432" lvl="1" indent="-171450">
              <a:buFont typeface="Arial" panose="020B0604020202020204" pitchFamily="34" charset="0"/>
              <a:buChar char="•"/>
            </a:pPr>
            <a:r>
              <a:rPr lang="en-US" dirty="0"/>
              <a:t>Log alert rules: Proactively identify issues from data in your workspace. Each alert rule is based on a log query that's automatically run at regular intervals. The results are inspected to determine if an alert should be created.</a:t>
            </a:r>
          </a:p>
          <a:p>
            <a:pPr marL="384432" lvl="1" indent="-171450">
              <a:buFont typeface="Arial" panose="020B0604020202020204" pitchFamily="34" charset="0"/>
              <a:buChar char="•"/>
            </a:pPr>
            <a:r>
              <a:rPr lang="en-US" dirty="0"/>
              <a:t>Workbooks: Include the results of log queries by using different visualizations in interactive visual reports in the Azure portal.</a:t>
            </a:r>
          </a:p>
          <a:p>
            <a:pPr marL="384432" lvl="1" indent="-171450">
              <a:buFont typeface="Arial" panose="020B0604020202020204" pitchFamily="34" charset="0"/>
              <a:buChar char="•"/>
            </a:pPr>
            <a:r>
              <a:rPr lang="en-US" dirty="0"/>
              <a:t>Azure dashboards: Pin the results of any query into an Azure dashboard, which allows you to visualize log and metric data together and optionally share with other Azure users.</a:t>
            </a:r>
          </a:p>
          <a:p>
            <a:pPr marL="384432" lvl="1" indent="-171450">
              <a:buFont typeface="Arial" panose="020B0604020202020204" pitchFamily="34" charset="0"/>
              <a:buChar char="•"/>
            </a:pPr>
            <a:r>
              <a:rPr lang="en-US" dirty="0"/>
              <a:t>Azure Logic Apps: Use the results of a log query in an automated workflow by using a logic app workflow.</a:t>
            </a:r>
          </a:p>
          <a:p>
            <a:pPr marL="384432" lvl="1" indent="-171450">
              <a:buFont typeface="Arial" panose="020B0604020202020204" pitchFamily="34" charset="0"/>
              <a:buChar char="•"/>
            </a:pPr>
            <a:r>
              <a:rPr lang="en-US" dirty="0"/>
              <a:t>PowerShell: Use the results of a log query in a PowerShell script from a command line or an Azure Automation runbook that uses Invoke-</a:t>
            </a:r>
            <a:r>
              <a:rPr lang="en-US" dirty="0" err="1"/>
              <a:t>AzOperationalInsightsQuery</a:t>
            </a:r>
            <a:r>
              <a:rPr lang="en-US" dirty="0"/>
              <a:t>.</a:t>
            </a:r>
          </a:p>
          <a:p>
            <a:pPr marL="384432" lvl="1" indent="-171450">
              <a:buFont typeface="Arial" panose="020B0604020202020204" pitchFamily="34" charset="0"/>
              <a:buChar char="•"/>
            </a:pPr>
            <a:r>
              <a:rPr lang="en-US" dirty="0"/>
              <a:t>Azure Monitor Logs API: Retrieve log data from the workspace from any REST API client. The API request includes a query that's run against Azure Monitor to determine the data to retrieve.</a:t>
            </a:r>
          </a:p>
          <a:p>
            <a:pPr marL="384432" lvl="1" indent="-171450">
              <a:buFont typeface="Arial" panose="020B0604020202020204" pitchFamily="34" charset="0"/>
              <a:buChar char="•"/>
            </a:pPr>
            <a:r>
              <a:rPr lang="en-US" dirty="0"/>
              <a:t>Azure Monitor Query client libraries: Retrieve log data from the workspace via an idiomatic client library for the following ecosystems: .NET, Go, Java, JavaScript, Python</a:t>
            </a:r>
          </a:p>
          <a:p>
            <a:pPr marL="0" indent="0">
              <a:buFont typeface="Arial" panose="020B0604020202020204" pitchFamily="34" charset="0"/>
              <a:buNone/>
            </a:pPr>
            <a:endParaRPr lang="en-US" dirty="0"/>
          </a:p>
          <a:p>
            <a:pPr marL="0" indent="0">
              <a:buFont typeface="Arial" panose="020B0604020202020204" pitchFamily="34" charset="0"/>
              <a:buNone/>
            </a:pPr>
            <a:r>
              <a:rPr lang="en-US" u="sng" dirty="0"/>
              <a:t>4. Results window: The results of a query appear in the results window. By default, the results are displayed as a table. To display the results as a chart, select Chart in the results window. You can also add a render command to your query.</a:t>
            </a:r>
          </a:p>
          <a:p>
            <a:pPr marL="171450" indent="-171450">
              <a:buFont typeface="Arial" panose="020B0604020202020204" pitchFamily="34" charset="0"/>
              <a:buChar char="•"/>
            </a:pPr>
            <a:r>
              <a:rPr lang="en-US" b="1" dirty="0"/>
              <a:t>Results view</a:t>
            </a:r>
            <a:r>
              <a:rPr lang="en-US" dirty="0"/>
              <a:t>: The results view displays query results in a table organized by columns and rows. Click to the left of a row to expand its values. Select the Columns dropdown to change the list of columns. Sort the results by selecting a column name. Filter the results by selecting the funnel next to a column name. Clear the filters and reset the sorting by running the query again. Select Group columns to display the grouping bar above the query results. Group the results by any column by dragging it to the bar. Create nested groups in the results by adding more columns.</a:t>
            </a:r>
          </a:p>
          <a:p>
            <a:pPr marL="171450" indent="-171450">
              <a:buFont typeface="Arial" panose="020B0604020202020204" pitchFamily="34" charset="0"/>
              <a:buChar char="•"/>
            </a:pPr>
            <a:r>
              <a:rPr lang="en-US" b="1" dirty="0"/>
              <a:t>Chart view</a:t>
            </a:r>
            <a:r>
              <a:rPr lang="en-US" dirty="0"/>
              <a:t>: The </a:t>
            </a:r>
            <a:r>
              <a:rPr lang="en-US" dirty="0" err="1"/>
              <a:t>chaVisualization</a:t>
            </a:r>
            <a:r>
              <a:rPr lang="en-US" dirty="0"/>
              <a:t> type	Type of chart to display.</a:t>
            </a:r>
          </a:p>
          <a:p>
            <a:pPr marL="384432" lvl="1" indent="-171450">
              <a:buFont typeface="Arial" panose="020B0604020202020204" pitchFamily="34" charset="0"/>
              <a:buChar char="•"/>
            </a:pPr>
            <a:r>
              <a:rPr lang="en-US" dirty="0"/>
              <a:t>X-axis: Column in the results to use for the x-axis.</a:t>
            </a:r>
          </a:p>
          <a:p>
            <a:pPr marL="384432" lvl="1" indent="-171450">
              <a:buFont typeface="Arial" panose="020B0604020202020204" pitchFamily="34" charset="0"/>
              <a:buChar char="•"/>
            </a:pPr>
            <a:r>
              <a:rPr lang="en-US" dirty="0"/>
              <a:t>Y-axis: Column in the results to use for the y-axis. Typically, this is a numeric column.</a:t>
            </a:r>
          </a:p>
          <a:p>
            <a:pPr marL="384432" lvl="1" indent="-171450">
              <a:buFont typeface="Arial" panose="020B0604020202020204" pitchFamily="34" charset="0"/>
              <a:buChar char="•"/>
            </a:pPr>
            <a:r>
              <a:rPr lang="en-US" dirty="0"/>
              <a:t>Split by: Column in the results that defines the series in the chart. A series is created for each value in the column.</a:t>
            </a:r>
          </a:p>
          <a:p>
            <a:pPr marL="384432" lvl="1" indent="-171450">
              <a:buFont typeface="Arial" panose="020B0604020202020204" pitchFamily="34" charset="0"/>
              <a:buChar char="•"/>
            </a:pPr>
            <a:r>
              <a:rPr lang="en-US" dirty="0"/>
              <a:t>Aggregation: Type of aggregation to perform on the numeric values in the y-</a:t>
            </a:r>
            <a:r>
              <a:rPr lang="en-US" dirty="0" err="1"/>
              <a:t>axis.rt</a:t>
            </a:r>
            <a:r>
              <a:rPr lang="en-US" dirty="0"/>
              <a:t> view displays the results as one of multiple available chart types. You can specify the chart type in a render command in your query. You can also select it from the Visualization Type dropdown.</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185855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https://learn.microsoft.com/en-us/azure/azure-monitor/overview#analyze</a:t>
            </a:r>
          </a:p>
          <a:p>
            <a:r>
              <a:rPr lang="fr-FR" dirty="0"/>
              <a:t>https://learn.microsoft.com/en-us/azure/azure-monitor/change/change-analysis</a:t>
            </a:r>
          </a:p>
          <a:p>
            <a:endParaRPr lang="fr-FR" dirty="0"/>
          </a:p>
          <a:p>
            <a:pPr marL="171450" indent="-171450">
              <a:buFont typeface="Arial" panose="020B0604020202020204" pitchFamily="34" charset="0"/>
              <a:buChar char="•"/>
            </a:pPr>
            <a:r>
              <a:rPr lang="en-US" dirty="0"/>
              <a:t>While standard monitoring solutions might alert you to a live site issue, outage, or component failure, they often don't explain the cause. For example, your site worked five minutes ago, and now it's broken. What changed in the last five minutes?</a:t>
            </a:r>
          </a:p>
          <a:p>
            <a:pPr marL="171450" indent="-171450">
              <a:buFont typeface="Arial" panose="020B0604020202020204" pitchFamily="34" charset="0"/>
              <a:buChar char="•"/>
            </a:pPr>
            <a:r>
              <a:rPr lang="en-US" dirty="0"/>
              <a:t>We've designed Change Analysis to answer that question in Azure Monitor.</a:t>
            </a:r>
          </a:p>
          <a:p>
            <a:pPr marL="171450" indent="-171450">
              <a:buFont typeface="Arial" panose="020B0604020202020204" pitchFamily="34" charset="0"/>
              <a:buChar char="•"/>
            </a:pPr>
            <a:r>
              <a:rPr lang="en-US" dirty="0"/>
              <a:t>Building on the power of Azure Resource Graph, Change Analysis:</a:t>
            </a:r>
          </a:p>
          <a:p>
            <a:pPr marL="384432" lvl="1" indent="-171450">
              <a:buFont typeface="Arial" panose="020B0604020202020204" pitchFamily="34" charset="0"/>
              <a:buChar char="•"/>
            </a:pPr>
            <a:r>
              <a:rPr lang="en-US" dirty="0"/>
              <a:t>Provides insights into your Azure application changes.</a:t>
            </a:r>
          </a:p>
          <a:p>
            <a:pPr marL="384432" lvl="1" indent="-171450">
              <a:buFont typeface="Arial" panose="020B0604020202020204" pitchFamily="34" charset="0"/>
              <a:buChar char="•"/>
            </a:pPr>
            <a:r>
              <a:rPr lang="en-US" dirty="0"/>
              <a:t>Increases observability.</a:t>
            </a:r>
          </a:p>
          <a:p>
            <a:pPr marL="384432" lvl="1" indent="-171450">
              <a:buFont typeface="Arial" panose="020B0604020202020204" pitchFamily="34" charset="0"/>
              <a:buChar char="•"/>
            </a:pPr>
            <a:r>
              <a:rPr lang="en-US" dirty="0"/>
              <a:t>Reduces mean time to repair (MTTR).</a:t>
            </a:r>
            <a:endParaRPr lang="fr-FR" dirty="0"/>
          </a:p>
          <a:p>
            <a:endParaRPr lang="fr-FR" dirty="0"/>
          </a:p>
          <a:p>
            <a:pPr marL="0" indent="0">
              <a:buFont typeface="Arial" panose="020B0604020202020204" pitchFamily="34" charset="0"/>
              <a:buNone/>
            </a:pPr>
            <a:r>
              <a:rPr lang="en-US" dirty="0"/>
              <a:t>Change Analysis architecture: Change Analysis detects various types of changes, from the infrastructure layer through application deployment. Change Analysis is a subscription-level Azure resource provider that:</a:t>
            </a:r>
          </a:p>
          <a:p>
            <a:pPr marL="171450" indent="-171450">
              <a:buFont typeface="Arial" panose="020B0604020202020204" pitchFamily="34" charset="0"/>
              <a:buChar char="•"/>
            </a:pPr>
            <a:r>
              <a:rPr lang="en-US" dirty="0"/>
              <a:t>Checks resource changes in the subscription.</a:t>
            </a:r>
          </a:p>
          <a:p>
            <a:pPr marL="171450" indent="-171450">
              <a:buFont typeface="Arial" panose="020B0604020202020204" pitchFamily="34" charset="0"/>
              <a:buChar char="•"/>
            </a:pPr>
            <a:r>
              <a:rPr lang="en-US" dirty="0"/>
              <a:t>Provides data for various diagnostic tools to help users understand what changes might have caused issues.</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639234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https://learn.microsoft.com/en-us/azure/azure-monitor/overview#respond</a:t>
            </a:r>
          </a:p>
          <a:p>
            <a:endParaRPr lang="fr-FR" dirty="0"/>
          </a:p>
          <a:p>
            <a:pPr algn="l"/>
            <a:r>
              <a:rPr lang="en-US" b="0" i="0" dirty="0">
                <a:solidFill>
                  <a:srgbClr val="161616"/>
                </a:solidFill>
                <a:effectLst/>
                <a:latin typeface="Segoe UI" panose="020B0502040204020203" pitchFamily="34" charset="0"/>
              </a:rPr>
              <a:t>An effective monitoring solution proactively responds to critical events, without the need for an individual or team to notice the issue. The response could be a text or email to an administrator, or an automated process that attempts to correct an error condition.</a:t>
            </a:r>
            <a:endParaRPr lang="fr-FR" b="0" i="0" dirty="0">
              <a:solidFill>
                <a:srgbClr val="161616"/>
              </a:solidFill>
              <a:effectLst/>
              <a:latin typeface="Segoe UI" panose="020B0502040204020203" pitchFamily="34" charset="0"/>
            </a:endParaRPr>
          </a:p>
          <a:p>
            <a:pPr algn="l"/>
            <a:endParaRPr lang="fr-FR" b="0" i="0" dirty="0">
              <a:solidFill>
                <a:srgbClr val="161616"/>
              </a:solidFill>
              <a:effectLst/>
              <a:latin typeface="Segoe UI" panose="020B0502040204020203" pitchFamily="34" charset="0"/>
            </a:endParaRP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Artificial Intelligence for IT Operations (AIOps) </a:t>
            </a:r>
            <a:r>
              <a:rPr lang="en-US" b="0" i="0" dirty="0">
                <a:solidFill>
                  <a:srgbClr val="161616"/>
                </a:solidFill>
                <a:effectLst/>
                <a:latin typeface="Segoe UI" panose="020B0502040204020203" pitchFamily="34" charset="0"/>
              </a:rPr>
              <a:t>can improve service quality and reliability by using machine learning to process and automatically act on data you collect from applications, services, and IT resources into Azure Monitor. It automates data-driven tasks, predicts capacity usage, identifies performance issues, and detects anomalies across applications, services, and IT resources. These features simplify IT monitoring and operations without requiring machine learning expertise.</a:t>
            </a:r>
          </a:p>
          <a:p>
            <a:pPr marL="171450" indent="-171450"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Azure Monitor Alerts </a:t>
            </a:r>
            <a:r>
              <a:rPr lang="en-US" b="0" i="0" dirty="0">
                <a:solidFill>
                  <a:srgbClr val="161616"/>
                </a:solidFill>
                <a:effectLst/>
                <a:latin typeface="Segoe UI" panose="020B0502040204020203" pitchFamily="34" charset="0"/>
              </a:rPr>
              <a:t>notify you of critical conditions and can take corrective action. Alert rules can be based on metric or log data.</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Metric alert rules provide near-real-time alerts based on collected metrics.</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Log alerts rules based on logs allow for complex logic across data from multiple sources.</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Alert rules use action groups, which can perform actions such as sending email or SMS notifications. Action groups can send notifications using webhooks to trigger external processes or to integrate with your IT service management tools. Action groups, actions, and sets of recipients can be shared across multiple rules.</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SCOM MI currently uses it's own separate traditional SCOM alerting mechanism in the Ops Console.</a:t>
            </a:r>
          </a:p>
          <a:p>
            <a:pPr marL="384432" lvl="1" indent="-171450"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marL="171450" lvl="0" indent="-171450" algn="l">
              <a:buFont typeface="Arial" panose="020B0604020202020204" pitchFamily="34" charset="0"/>
              <a:buChar char="•"/>
            </a:pPr>
            <a:r>
              <a:rPr lang="en-US" b="1" i="0" dirty="0" err="1">
                <a:solidFill>
                  <a:srgbClr val="161616"/>
                </a:solidFill>
                <a:effectLst/>
                <a:latin typeface="Segoe UI" panose="020B0502040204020203" pitchFamily="34" charset="0"/>
              </a:rPr>
              <a:t>Autoscale</a:t>
            </a:r>
            <a:r>
              <a:rPr lang="en-US" b="0" i="0" dirty="0">
                <a:solidFill>
                  <a:srgbClr val="161616"/>
                </a:solidFill>
                <a:effectLst/>
                <a:latin typeface="Segoe UI" panose="020B0502040204020203" pitchFamily="34" charset="0"/>
              </a:rPr>
              <a:t> allows you to dynamically control the number of resources running to handle the load on your application. You can create rules that use Azure Monitor metrics to determine when to automatically add resources when the load increases or remove resources that are sitting idle. You can specify a minimum and maximum number of instances, and the logic for when to increase or decrease resources to save money and to increase performance.</a:t>
            </a:r>
          </a:p>
          <a:p>
            <a:pPr marL="171450" lvl="0" indent="-171450"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marL="171450" lvl="0" indent="-171450" algn="l">
              <a:buFont typeface="Arial" panose="020B0604020202020204" pitchFamily="34" charset="0"/>
              <a:buChar char="•"/>
            </a:pPr>
            <a:r>
              <a:rPr lang="en-US" b="1" i="0" dirty="0">
                <a:solidFill>
                  <a:srgbClr val="161616"/>
                </a:solidFill>
                <a:effectLst/>
                <a:latin typeface="Segoe UI" panose="020B0502040204020203" pitchFamily="34" charset="0"/>
              </a:rPr>
              <a:t>Azure Logic Apps </a:t>
            </a:r>
            <a:r>
              <a:rPr lang="en-US" b="0" i="0" dirty="0">
                <a:solidFill>
                  <a:srgbClr val="161616"/>
                </a:solidFill>
                <a:effectLst/>
                <a:latin typeface="Segoe UI" panose="020B0502040204020203" pitchFamily="34" charset="0"/>
              </a:rPr>
              <a:t>is also an option. For more information, see the Integrate section.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565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https://learn.microsoft.com/en-us/azure/azure-monitor/overview#respond</a:t>
            </a:r>
          </a:p>
          <a:p>
            <a:r>
              <a:rPr lang="fr-FR" dirty="0"/>
              <a:t>https://learn.microsoft.com/en-us/azure/azure-monitor/alerts/alerts-overview</a:t>
            </a:r>
          </a:p>
          <a:p>
            <a:r>
              <a:rPr lang="fr-FR" dirty="0"/>
              <a:t>https://learn.microsoft.com/en-us/azure/azure-monitor/best-practices-alerts</a:t>
            </a:r>
          </a:p>
          <a:p>
            <a:r>
              <a:rPr lang="fr-FR" dirty="0"/>
              <a:t>https://learn.microsoft.com/en-us/azure/azure-monitor/alerts/alerts-create-new-alert-rule</a:t>
            </a:r>
          </a:p>
          <a:p>
            <a:r>
              <a:rPr lang="fr-FR" dirty="0"/>
              <a:t>https://learn.microsoft.com/en-us/azure/azure-monitor/alerts/alerts-common-schema</a:t>
            </a:r>
          </a:p>
          <a:p>
            <a:r>
              <a:rPr lang="fr-FR" dirty="0"/>
              <a:t>https://learn.microsoft.com/en-us/azure/azure-monitor/alerts/alerts-processing-rules</a:t>
            </a:r>
          </a:p>
          <a:p>
            <a:r>
              <a:rPr lang="fr-FR" dirty="0"/>
              <a:t>https://learn.microsoft.com/en-us/azure/azure-monitor/alerts/action-groups</a:t>
            </a:r>
          </a:p>
          <a:p>
            <a:r>
              <a:rPr lang="fr-FR" dirty="0"/>
              <a:t>https://learn.microsoft.com/en-us/azure/azure-monitor/alerts/itsmc-overview</a:t>
            </a:r>
          </a:p>
          <a:p>
            <a:endParaRPr lang="fr-FR" dirty="0"/>
          </a:p>
          <a:p>
            <a:pPr marL="0" indent="0" algn="l">
              <a:buFont typeface="Arial" panose="020B0604020202020204" pitchFamily="34" charset="0"/>
              <a:buNone/>
            </a:pPr>
            <a:r>
              <a:rPr lang="en-US" b="0" i="0" dirty="0">
                <a:solidFill>
                  <a:srgbClr val="161616"/>
                </a:solidFill>
                <a:effectLst/>
                <a:latin typeface="Segoe UI" panose="020B0502040204020203" pitchFamily="34" charset="0"/>
              </a:rPr>
              <a:t>Alerts help you detect and address issues before users notice them by proactively notifying you when Azure Monitor data indicates there might be a problem with your infrastructure or application. </a:t>
            </a:r>
            <a:r>
              <a:rPr lang="en-US" b="1" i="0" dirty="0">
                <a:solidFill>
                  <a:srgbClr val="161616"/>
                </a:solidFill>
                <a:effectLst/>
                <a:latin typeface="Segoe UI" panose="020B0502040204020203" pitchFamily="34" charset="0"/>
              </a:rPr>
              <a:t>You can alert on any metric or log data source in the Azure Monitor data platform</a:t>
            </a:r>
            <a:r>
              <a:rPr lang="en-US" b="0" i="0" dirty="0">
                <a:solidFill>
                  <a:srgbClr val="161616"/>
                </a:solidFill>
                <a:effectLst/>
                <a:latin typeface="Segoe UI" panose="020B0502040204020203" pitchFamily="34" charset="0"/>
              </a:rPr>
              <a:t>.</a:t>
            </a:r>
          </a:p>
          <a:p>
            <a:pPr marL="0" indent="0">
              <a:buFont typeface="Arial" panose="020B0604020202020204" pitchFamily="34" charset="0"/>
              <a:buNone/>
            </a:pPr>
            <a:endParaRPr lang="en-US" dirty="0"/>
          </a:p>
          <a:p>
            <a:pPr marL="0" indent="0">
              <a:buFont typeface="Arial" panose="020B0604020202020204" pitchFamily="34" charset="0"/>
              <a:buNone/>
            </a:pPr>
            <a:r>
              <a:rPr lang="en-US" u="sng" dirty="0"/>
              <a:t>Alert rule:</a:t>
            </a:r>
            <a:r>
              <a:rPr lang="en-US" dirty="0"/>
              <a:t> </a:t>
            </a:r>
          </a:p>
          <a:p>
            <a:pPr marL="171450" indent="-171450">
              <a:buFont typeface="Arial" panose="020B0604020202020204" pitchFamily="34" charset="0"/>
              <a:buChar char="•"/>
            </a:pPr>
            <a:r>
              <a:rPr lang="en-US" dirty="0"/>
              <a:t>An alert rule monitors your data and captures a signal that indicates something is happening on the specified resource. The alert rule captures the signal and checks to see if the signal meets the criteria of the condition.</a:t>
            </a:r>
          </a:p>
          <a:p>
            <a:pPr marL="171450" indent="-171450">
              <a:buFont typeface="Arial" panose="020B0604020202020204" pitchFamily="34" charset="0"/>
              <a:buChar char="•"/>
            </a:pPr>
            <a:r>
              <a:rPr lang="en-US" dirty="0"/>
              <a:t>An alert rule combines:</a:t>
            </a:r>
          </a:p>
          <a:p>
            <a:pPr marL="384432" lvl="1" indent="-171450">
              <a:buFont typeface="Arial" panose="020B0604020202020204" pitchFamily="34" charset="0"/>
              <a:buChar char="•"/>
            </a:pPr>
            <a:r>
              <a:rPr lang="en-US" b="1" dirty="0"/>
              <a:t>The resources to be monitored.</a:t>
            </a:r>
          </a:p>
          <a:p>
            <a:pPr marL="384432" lvl="1" indent="-171450">
              <a:buFont typeface="Arial" panose="020B0604020202020204" pitchFamily="34" charset="0"/>
              <a:buChar char="•"/>
            </a:pPr>
            <a:r>
              <a:rPr lang="en-US" b="1" dirty="0"/>
              <a:t>The signal or data from the resource.</a:t>
            </a:r>
          </a:p>
          <a:p>
            <a:pPr marL="384432" lvl="1" indent="-171450">
              <a:buFont typeface="Arial" panose="020B0604020202020204" pitchFamily="34" charset="0"/>
              <a:buChar char="•"/>
            </a:pPr>
            <a:r>
              <a:rPr lang="en-US" b="1" dirty="0"/>
              <a:t>Conditions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An alert is triggered if the conditions of the alert rule are met. The alert initiates the associated </a:t>
            </a:r>
            <a:r>
              <a:rPr lang="en-US" b="1" dirty="0"/>
              <a:t>action group </a:t>
            </a:r>
            <a:r>
              <a:rPr lang="en-US" dirty="0"/>
              <a:t>and updates the state of the alert. If you're monitoring more than one resource, the alert rule condition is evaluated separately for each of the resources, and alerts are fired for each resource separately. Conditions are set by the system. When an alert fires, the alert condition is set to fired. After the underlying condition that caused the alert to fire clears, the alert condition is set to resolved.</a:t>
            </a:r>
          </a:p>
          <a:p>
            <a:pPr marL="0" indent="0">
              <a:buFont typeface="Arial" panose="020B0604020202020204" pitchFamily="34" charset="0"/>
              <a:buNone/>
            </a:pPr>
            <a:endParaRPr lang="en-US" dirty="0"/>
          </a:p>
          <a:p>
            <a:pPr marL="0" indent="0">
              <a:buFont typeface="Arial" panose="020B0604020202020204" pitchFamily="34" charset="0"/>
              <a:buNone/>
            </a:pPr>
            <a:r>
              <a:rPr lang="en-US" u="sng" dirty="0"/>
              <a:t>Alerts consist of:</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Alert processing rules</a:t>
            </a:r>
            <a:r>
              <a:rPr lang="en-US" dirty="0"/>
              <a:t>: You can use alert processing rules to make modifications to triggered alerts as they're being fired. You can use alert processing rules to add or suppress action groups, apply filters, or have the rule processed on a predefined schedule.</a:t>
            </a:r>
            <a:endParaRPr lang="en-US" b="1" dirty="0"/>
          </a:p>
          <a:p>
            <a:pPr marL="171450" lvl="0" indent="-171450">
              <a:buFont typeface="Arial" panose="020B0604020202020204" pitchFamily="34" charset="0"/>
              <a:buChar char="•"/>
            </a:pPr>
            <a:r>
              <a:rPr lang="en-US" b="1" dirty="0"/>
              <a:t>Action groups</a:t>
            </a:r>
            <a:r>
              <a:rPr lang="en-US" dirty="0"/>
              <a:t>: These groups can trigger notifications or an automated workflow to let users know that an alert has been triggered. Action groups can include:</a:t>
            </a:r>
          </a:p>
          <a:p>
            <a:pPr marL="384432" lvl="1" indent="-171450">
              <a:buFont typeface="Arial" panose="020B0604020202020204" pitchFamily="34" charset="0"/>
              <a:buChar char="•"/>
            </a:pPr>
            <a:r>
              <a:rPr lang="en-US" dirty="0"/>
              <a:t>Notification methods, such as email, SMS, and push notifications</a:t>
            </a:r>
          </a:p>
          <a:p>
            <a:pPr marL="384432" lvl="1" indent="-171450">
              <a:buFont typeface="Arial" panose="020B0604020202020204" pitchFamily="34" charset="0"/>
              <a:buChar char="•"/>
            </a:pPr>
            <a:r>
              <a:rPr lang="en-US" dirty="0"/>
              <a:t>Automation runbooks</a:t>
            </a:r>
          </a:p>
          <a:p>
            <a:pPr marL="384432" lvl="1" indent="-171450">
              <a:buFont typeface="Arial" panose="020B0604020202020204" pitchFamily="34" charset="0"/>
              <a:buChar char="•"/>
            </a:pPr>
            <a:r>
              <a:rPr lang="en-US" dirty="0"/>
              <a:t>Azure functions</a:t>
            </a:r>
          </a:p>
          <a:p>
            <a:pPr marL="384432" lvl="1" indent="-171450">
              <a:buFont typeface="Arial" panose="020B0604020202020204" pitchFamily="34" charset="0"/>
              <a:buChar char="•"/>
            </a:pPr>
            <a:r>
              <a:rPr lang="en-US" dirty="0"/>
              <a:t>ITSM incidents: Azure Monitor supports connections with the following ITSM tools: ServiceNow ITSM or IT Operations Management (ITOM) and BMC</a:t>
            </a:r>
          </a:p>
          <a:p>
            <a:pPr marL="384432" lvl="1" indent="-171450">
              <a:buFont typeface="Arial" panose="020B0604020202020204" pitchFamily="34" charset="0"/>
              <a:buChar char="•"/>
            </a:pPr>
            <a:r>
              <a:rPr lang="en-US" dirty="0"/>
              <a:t>Logic apps</a:t>
            </a:r>
          </a:p>
          <a:p>
            <a:pPr marL="384432" lvl="1" indent="-171450">
              <a:buFont typeface="Arial" panose="020B0604020202020204" pitchFamily="34" charset="0"/>
              <a:buChar char="•"/>
            </a:pPr>
            <a:r>
              <a:rPr lang="en-US" dirty="0"/>
              <a:t>Secure webhooks</a:t>
            </a:r>
          </a:p>
          <a:p>
            <a:pPr marL="384432" lvl="1" indent="-171450">
              <a:buFont typeface="Arial" panose="020B0604020202020204" pitchFamily="34" charset="0"/>
              <a:buChar char="•"/>
            </a:pPr>
            <a:r>
              <a:rPr lang="en-US" dirty="0"/>
              <a:t>Webhooks</a:t>
            </a:r>
          </a:p>
          <a:p>
            <a:pPr marL="384432" lvl="1" indent="-171450">
              <a:buFont typeface="Arial" panose="020B0604020202020204" pitchFamily="34" charset="0"/>
              <a:buChar char="•"/>
            </a:pPr>
            <a:r>
              <a:rPr lang="en-US" dirty="0"/>
              <a:t>Event hubs</a:t>
            </a:r>
          </a:p>
          <a:p>
            <a:pPr marL="171450" lvl="0" indent="-171450">
              <a:buFont typeface="Arial" panose="020B0604020202020204" pitchFamily="34" charset="0"/>
              <a:buChar char="•"/>
            </a:pPr>
            <a:r>
              <a:rPr lang="en-US" b="1" dirty="0"/>
              <a:t>User response</a:t>
            </a:r>
            <a:r>
              <a:rPr lang="en-US" dirty="0"/>
              <a:t>: The response is set by the user and doesn't change until the user changes it.</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u="sng" dirty="0"/>
              <a:t>Types of alerts: </a:t>
            </a:r>
          </a:p>
          <a:p>
            <a:pPr marL="171450" indent="-171450">
              <a:buFont typeface="Arial" panose="020B0604020202020204" pitchFamily="34" charset="0"/>
              <a:buChar char="•"/>
            </a:pPr>
            <a:r>
              <a:rPr lang="en-US" b="1" u="none" dirty="0"/>
              <a:t>Metric alerts</a:t>
            </a:r>
            <a:r>
              <a:rPr lang="en-US" u="none" dirty="0"/>
              <a:t>: Metric alerts evaluate resource metrics at regular intervals. Metrics can be platform metrics, custom metrics, logs from Azure Monitor converted to metrics, or Application Insights metrics. Metric alerts can also apply multiple conditions and dynamic thresholds.</a:t>
            </a:r>
          </a:p>
          <a:p>
            <a:pPr marL="171450" indent="-171450">
              <a:buFont typeface="Arial" panose="020B0604020202020204" pitchFamily="34" charset="0"/>
              <a:buChar char="•"/>
            </a:pPr>
            <a:r>
              <a:rPr lang="en-US" b="1" u="none" dirty="0"/>
              <a:t>Log alerts</a:t>
            </a:r>
            <a:r>
              <a:rPr lang="en-US" u="none" dirty="0"/>
              <a:t>: Log alerts allow users to use a Log Analytics query to evaluate resource logs at a predefined frequency.</a:t>
            </a:r>
          </a:p>
          <a:p>
            <a:pPr marL="171450" indent="-171450">
              <a:buFont typeface="Arial" panose="020B0604020202020204" pitchFamily="34" charset="0"/>
              <a:buChar char="•"/>
            </a:pPr>
            <a:r>
              <a:rPr lang="en-US" b="1" u="none" dirty="0"/>
              <a:t>Activity log alerts</a:t>
            </a:r>
            <a:r>
              <a:rPr lang="en-US" u="none" dirty="0"/>
              <a:t>: Activity log alerts are triggered when a new activity log event occurs that matches defined conditions. Resource Health alerts and Service Health alerts are activity log alerts that report on your service and resource health.</a:t>
            </a:r>
          </a:p>
          <a:p>
            <a:pPr marL="171450" indent="-171450">
              <a:buFont typeface="Arial" panose="020B0604020202020204" pitchFamily="34" charset="0"/>
              <a:buChar char="•"/>
            </a:pPr>
            <a:r>
              <a:rPr lang="en-US" b="1" u="none" dirty="0"/>
              <a:t>Smart detection alerts</a:t>
            </a:r>
            <a:r>
              <a:rPr lang="en-US" u="none" dirty="0"/>
              <a:t>: Smart detection on an Application Insights resource automatically warns you of potential performance problems and failure anomalies in your web application. You can migrate smart detection on your Application Insights resource to create alert rules for the different smart detection modules.</a:t>
            </a:r>
          </a:p>
          <a:p>
            <a:pPr marL="171450" indent="-171450">
              <a:buFont typeface="Arial" panose="020B0604020202020204" pitchFamily="34" charset="0"/>
              <a:buChar char="•"/>
            </a:pPr>
            <a:r>
              <a:rPr lang="en-US" b="1" u="none" dirty="0"/>
              <a:t>Prometheus alerts</a:t>
            </a:r>
            <a:r>
              <a:rPr lang="en-US" u="none" dirty="0"/>
              <a:t>: Prometheus alerts are used for alerting on Prometheus metrics stored in Azure Monitor managed services for Prometheus. The alert rules are based on the </a:t>
            </a:r>
            <a:r>
              <a:rPr lang="en-US" u="none" dirty="0" err="1"/>
              <a:t>PromQL</a:t>
            </a:r>
            <a:r>
              <a:rPr lang="en-US" u="none" dirty="0"/>
              <a:t> open-source query language.</a:t>
            </a:r>
          </a:p>
          <a:p>
            <a:pPr marL="171450" indent="-171450">
              <a:buFont typeface="Arial" panose="020B0604020202020204" pitchFamily="34" charset="0"/>
              <a:buChar char="•"/>
            </a:pPr>
            <a:endParaRPr lang="en-US" u="none" dirty="0"/>
          </a:p>
          <a:p>
            <a:pPr marL="0" indent="0">
              <a:buFont typeface="Arial" panose="020B0604020202020204" pitchFamily="34" charset="0"/>
              <a:buNone/>
            </a:pPr>
            <a:r>
              <a:rPr lang="en-US" u="sng" dirty="0"/>
              <a:t>Alert state: Alerts can be stateful or stateless</a:t>
            </a:r>
          </a:p>
          <a:p>
            <a:pPr marL="171450" indent="-171450">
              <a:buFont typeface="Arial" panose="020B0604020202020204" pitchFamily="34" charset="0"/>
              <a:buChar char="•"/>
            </a:pPr>
            <a:r>
              <a:rPr lang="en-US" b="1" u="none" dirty="0"/>
              <a:t>Stateless</a:t>
            </a:r>
            <a:r>
              <a:rPr lang="en-US" u="none" dirty="0"/>
              <a:t> alerts fire each time the condition is met, even if fired previously.</a:t>
            </a:r>
          </a:p>
          <a:p>
            <a:pPr marL="171450" indent="-171450">
              <a:buFont typeface="Arial" panose="020B0604020202020204" pitchFamily="34" charset="0"/>
              <a:buChar char="•"/>
            </a:pPr>
            <a:r>
              <a:rPr lang="en-US" b="1" u="none" dirty="0"/>
              <a:t>Stateful</a:t>
            </a:r>
            <a:r>
              <a:rPr lang="en-US" u="none" dirty="0"/>
              <a:t> alerts fire when the rule conditions are met, and will not fire again or trigger any more actions until the conditions are resolved.</a:t>
            </a:r>
          </a:p>
          <a:p>
            <a:pPr marL="171450" indent="-171450">
              <a:buFont typeface="Arial" panose="020B0604020202020204" pitchFamily="34" charset="0"/>
              <a:buChar char="•"/>
            </a:pPr>
            <a:r>
              <a:rPr lang="en-US" u="none" dirty="0"/>
              <a:t>Alerts are stored for 30 days and are deleted after the 30-day retention period.</a:t>
            </a:r>
          </a:p>
          <a:p>
            <a:pPr marL="171450" indent="-171450">
              <a:buFont typeface="Arial" panose="020B0604020202020204" pitchFamily="34" charset="0"/>
              <a:buChar char="•"/>
            </a:pPr>
            <a:endParaRPr lang="en-US" u="none" dirty="0"/>
          </a:p>
          <a:p>
            <a:pPr marL="0" indent="0">
              <a:buFont typeface="Arial" panose="020B0604020202020204" pitchFamily="34" charset="0"/>
              <a:buNone/>
            </a:pPr>
            <a:r>
              <a:rPr lang="fr-FR" u="sng" dirty="0"/>
              <a:t>Common </a:t>
            </a:r>
            <a:r>
              <a:rPr lang="fr-FR" u="sng" dirty="0" err="1"/>
              <a:t>alert</a:t>
            </a:r>
            <a:r>
              <a:rPr lang="fr-FR" u="sng" dirty="0"/>
              <a:t> </a:t>
            </a:r>
            <a:r>
              <a:rPr lang="fr-FR" u="sng" dirty="0" err="1"/>
              <a:t>schema</a:t>
            </a:r>
            <a:endParaRPr lang="fr-FR" u="sng" dirty="0"/>
          </a:p>
          <a:p>
            <a:pPr marL="171450" indent="-171450">
              <a:buFont typeface="Arial" panose="020B0604020202020204" pitchFamily="34" charset="0"/>
              <a:buChar char="•"/>
            </a:pPr>
            <a:r>
              <a:rPr lang="en-US" u="none" dirty="0"/>
              <a:t>Use the </a:t>
            </a:r>
            <a:r>
              <a:rPr lang="en-US" b="1" u="none" dirty="0"/>
              <a:t>common alert schema </a:t>
            </a:r>
            <a:r>
              <a:rPr lang="en-US" u="none" dirty="0"/>
              <a:t>format to specify the field in the payload, whether or not the action groups configured for the alert rule use the common schema.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833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https://learn.microsoft.com/en-us/azure/azure-monitor/overview#respond</a:t>
            </a:r>
          </a:p>
          <a:p>
            <a:r>
              <a:rPr lang="fr-FR" dirty="0"/>
              <a:t>https://learn.microsoft.com/en-us/azure/azure-monitor/autoscale/autoscale-overview</a:t>
            </a:r>
          </a:p>
          <a:p>
            <a:endParaRPr lang="fr-FR" dirty="0"/>
          </a:p>
          <a:p>
            <a:r>
              <a:rPr lang="fr-FR" b="0" i="0" u="sng" dirty="0" err="1">
                <a:solidFill>
                  <a:srgbClr val="161616"/>
                </a:solidFill>
                <a:effectLst/>
                <a:latin typeface="Segoe UI" panose="020B0502040204020203" pitchFamily="34" charset="0"/>
              </a:rPr>
              <a:t>Autoscale</a:t>
            </a:r>
            <a:r>
              <a:rPr lang="fr-FR" b="0" i="0" u="sng" dirty="0">
                <a:solidFill>
                  <a:srgbClr val="161616"/>
                </a:solidFill>
                <a:effectLst/>
                <a:latin typeface="Segoe UI" panose="020B0502040204020203" pitchFamily="34" charset="0"/>
              </a:rPr>
              <a:t> supports </a:t>
            </a:r>
            <a:r>
              <a:rPr lang="fr-FR" b="0" i="0" u="sng" dirty="0" err="1">
                <a:solidFill>
                  <a:srgbClr val="161616"/>
                </a:solidFill>
                <a:effectLst/>
                <a:latin typeface="Segoe UI" panose="020B0502040204020203" pitchFamily="34" charset="0"/>
              </a:rPr>
              <a:t>many</a:t>
            </a:r>
            <a:r>
              <a:rPr lang="fr-FR" b="0" i="0" u="sng" dirty="0">
                <a:solidFill>
                  <a:srgbClr val="161616"/>
                </a:solidFill>
                <a:effectLst/>
                <a:latin typeface="Segoe UI" panose="020B0502040204020203" pitchFamily="34" charset="0"/>
              </a:rPr>
              <a:t> resource types:</a:t>
            </a:r>
          </a:p>
          <a:p>
            <a:pPr marL="171450" indent="-171450">
              <a:buFont typeface="Arial" panose="020B0604020202020204" pitchFamily="34" charset="0"/>
              <a:buChar char="•"/>
            </a:pPr>
            <a:r>
              <a:rPr lang="fr-FR" dirty="0"/>
              <a:t>Azure Virtual Machines Scale Sets</a:t>
            </a:r>
          </a:p>
          <a:p>
            <a:pPr marL="171450" indent="-171450">
              <a:buFont typeface="Arial" panose="020B0604020202020204" pitchFamily="34" charset="0"/>
              <a:buChar char="•"/>
            </a:pPr>
            <a:r>
              <a:rPr lang="fr-FR" dirty="0"/>
              <a:t>Web Apps </a:t>
            </a:r>
            <a:r>
              <a:rPr lang="fr-FR" dirty="0" err="1"/>
              <a:t>feature</a:t>
            </a:r>
            <a:r>
              <a:rPr lang="fr-FR" dirty="0"/>
              <a:t> of Azure App Service</a:t>
            </a:r>
          </a:p>
          <a:p>
            <a:pPr marL="171450" indent="-171450">
              <a:buFont typeface="Arial" panose="020B0604020202020204" pitchFamily="34" charset="0"/>
              <a:buChar char="•"/>
            </a:pPr>
            <a:r>
              <a:rPr lang="fr-FR" dirty="0"/>
              <a:t>Azure API Management service</a:t>
            </a:r>
          </a:p>
          <a:p>
            <a:pPr marL="171450" indent="-171450">
              <a:buFont typeface="Arial" panose="020B0604020202020204" pitchFamily="34" charset="0"/>
              <a:buChar char="•"/>
            </a:pPr>
            <a:r>
              <a:rPr lang="fr-FR" dirty="0"/>
              <a:t>Azure Data Explorer clusters</a:t>
            </a:r>
          </a:p>
          <a:p>
            <a:pPr marL="171450" indent="-171450">
              <a:buFont typeface="Arial" panose="020B0604020202020204" pitchFamily="34" charset="0"/>
              <a:buChar char="•"/>
            </a:pPr>
            <a:r>
              <a:rPr lang="fr-FR" dirty="0"/>
              <a:t>Azure Stream Analytics</a:t>
            </a:r>
          </a:p>
          <a:p>
            <a:pPr marL="171450" indent="-171450">
              <a:buFont typeface="Arial" panose="020B0604020202020204" pitchFamily="34" charset="0"/>
              <a:buChar char="•"/>
            </a:pPr>
            <a:r>
              <a:rPr lang="fr-FR" dirty="0"/>
              <a:t>Azure </a:t>
            </a:r>
            <a:r>
              <a:rPr lang="fr-FR" dirty="0" err="1"/>
              <a:t>SignalR</a:t>
            </a:r>
            <a:r>
              <a:rPr lang="fr-FR" dirty="0"/>
              <a:t> Service</a:t>
            </a:r>
          </a:p>
          <a:p>
            <a:pPr marL="171450" indent="-171450">
              <a:buFont typeface="Arial" panose="020B0604020202020204" pitchFamily="34" charset="0"/>
              <a:buChar char="•"/>
            </a:pPr>
            <a:r>
              <a:rPr lang="fr-FR" dirty="0"/>
              <a:t>Azure Machine Learning </a:t>
            </a:r>
            <a:r>
              <a:rPr lang="fr-FR" dirty="0" err="1"/>
              <a:t>workspace</a:t>
            </a:r>
            <a:endParaRPr lang="fr-FR" dirty="0"/>
          </a:p>
          <a:p>
            <a:pPr marL="171450" indent="-171450">
              <a:buFont typeface="Arial" panose="020B0604020202020204" pitchFamily="34" charset="0"/>
              <a:buChar char="•"/>
            </a:pPr>
            <a:r>
              <a:rPr lang="fr-FR" dirty="0"/>
              <a:t>Azure Spring Apps</a:t>
            </a:r>
          </a:p>
          <a:p>
            <a:pPr marL="171450" indent="-171450">
              <a:buFont typeface="Arial" panose="020B0604020202020204" pitchFamily="34" charset="0"/>
              <a:buChar char="•"/>
            </a:pPr>
            <a:r>
              <a:rPr lang="fr-FR" dirty="0"/>
              <a:t>Azure Media Services</a:t>
            </a:r>
          </a:p>
          <a:p>
            <a:pPr marL="171450" indent="-171450">
              <a:buFont typeface="Arial" panose="020B0604020202020204" pitchFamily="34" charset="0"/>
              <a:buChar char="•"/>
            </a:pPr>
            <a:r>
              <a:rPr lang="fr-FR" dirty="0"/>
              <a:t>Azure Service Bus</a:t>
            </a:r>
          </a:p>
          <a:p>
            <a:pPr marL="171450" indent="-171450">
              <a:buFont typeface="Arial" panose="020B0604020202020204" pitchFamily="34" charset="0"/>
              <a:buChar char="•"/>
            </a:pPr>
            <a:r>
              <a:rPr lang="fr-FR" dirty="0"/>
              <a:t>Azure Logic Apps - Integration service </a:t>
            </a:r>
            <a:r>
              <a:rPr lang="fr-FR" dirty="0" err="1"/>
              <a:t>environment</a:t>
            </a:r>
            <a:r>
              <a:rPr lang="fr-FR" dirty="0"/>
              <a:t> (ISE)</a:t>
            </a:r>
          </a:p>
          <a:p>
            <a:endParaRPr lang="fr-FR" dirty="0"/>
          </a:p>
          <a:p>
            <a:r>
              <a:rPr lang="en-US" u="sng" dirty="0"/>
              <a:t>What is </a:t>
            </a:r>
            <a:r>
              <a:rPr lang="en-US" u="sng" dirty="0" err="1"/>
              <a:t>autoscale</a:t>
            </a:r>
            <a:r>
              <a:rPr lang="en-US" u="sng" dirty="0"/>
              <a:t>?</a:t>
            </a:r>
          </a:p>
          <a:p>
            <a:pPr marL="171450" indent="-171450">
              <a:buFont typeface="Arial" panose="020B0604020202020204" pitchFamily="34" charset="0"/>
              <a:buChar char="•"/>
            </a:pPr>
            <a:r>
              <a:rPr lang="en-US" dirty="0" err="1"/>
              <a:t>Autoscale</a:t>
            </a:r>
            <a:r>
              <a:rPr lang="en-US" dirty="0"/>
              <a:t> is a service that you can use to automatically add and remove resources according to the load on your application.</a:t>
            </a:r>
          </a:p>
          <a:p>
            <a:pPr marL="171450" indent="-171450">
              <a:buFont typeface="Arial" panose="020B0604020202020204" pitchFamily="34" charset="0"/>
              <a:buChar char="•"/>
            </a:pPr>
            <a:r>
              <a:rPr lang="en-US" dirty="0"/>
              <a:t>When your application experiences higher load, </a:t>
            </a:r>
            <a:r>
              <a:rPr lang="en-US" dirty="0" err="1"/>
              <a:t>autoscale</a:t>
            </a:r>
            <a:r>
              <a:rPr lang="en-US" dirty="0"/>
              <a:t> adds resources to handle the increased load. When load is low, </a:t>
            </a:r>
            <a:r>
              <a:rPr lang="en-US" dirty="0" err="1"/>
              <a:t>autoscale</a:t>
            </a:r>
            <a:r>
              <a:rPr lang="en-US" dirty="0"/>
              <a:t> reduces the number of resources, which lowers your costs. You can scale your application based on metrics like CPU usage, queue length, and available memory. You can also scale based on a schedule. Metrics and schedules are set up in rules. The rules include a minimum level of resources that you need to run your application and a maximum level of resources that won't be exceeded.</a:t>
            </a:r>
          </a:p>
          <a:p>
            <a:pPr marL="171450" indent="-171450">
              <a:buFont typeface="Arial" panose="020B0604020202020204" pitchFamily="34" charset="0"/>
              <a:buChar char="•"/>
            </a:pPr>
            <a:r>
              <a:rPr lang="en-US" dirty="0"/>
              <a:t>For example, scale out your application by adding VMs when the average CPU usage per VM is above 70%. Scale it back by removing VMs when CPU usage drops to 40%.</a:t>
            </a:r>
          </a:p>
          <a:p>
            <a:pPr marL="171450" indent="-171450">
              <a:buFont typeface="Arial" panose="020B0604020202020204" pitchFamily="34" charset="0"/>
              <a:buChar char="•"/>
            </a:pPr>
            <a:r>
              <a:rPr lang="en-US" dirty="0" err="1"/>
              <a:t>Autoscale</a:t>
            </a:r>
            <a:r>
              <a:rPr lang="en-US" dirty="0"/>
              <a:t> scales in and out, or horizontally. Scaling horizontally is an increase or decrease of the number of resource instances. For example, for a virtual machine scale set, scaling out means adding more virtual machines. Scaling in means removing virtual machines. Horizontal scaling is flexible in a cloud situation because you can use it to run a large number of VMs to handle load.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u="sng" dirty="0"/>
              <a:t>Predictive </a:t>
            </a:r>
            <a:r>
              <a:rPr lang="en-US" u="sng" dirty="0" err="1"/>
              <a:t>autoscale</a:t>
            </a:r>
            <a:endParaRPr lang="en-US" u="sng" dirty="0"/>
          </a:p>
          <a:p>
            <a:pPr marL="171450" indent="-171450">
              <a:buFont typeface="Arial" panose="020B0604020202020204" pitchFamily="34" charset="0"/>
              <a:buChar char="•"/>
            </a:pPr>
            <a:r>
              <a:rPr lang="en-US" dirty="0"/>
              <a:t>Predictive </a:t>
            </a:r>
            <a:r>
              <a:rPr lang="en-US" dirty="0" err="1"/>
              <a:t>autoscale</a:t>
            </a:r>
            <a:r>
              <a:rPr lang="en-US" dirty="0"/>
              <a:t> uses machine learning to help manage and scale virtual machine scale sets with cyclical workload patterns. It forecasts the overall CPU load on your virtual machine scale set, based on historical CPU usage patterns. The scale set can then be scaled out in time to meet the predicted demand.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fr-FR"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978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https://learn.microsoft.com/en-us/azure/azure-monitor/overview#data-collection-and-routing</a:t>
            </a:r>
          </a:p>
          <a:p>
            <a:pPr marL="0" marR="0" lvl="0" indent="0" algn="l" defTabSz="914367" rtl="0" eaLnBrk="1" fontAlgn="auto" latinLnBrk="0" hangingPunct="1">
              <a:lnSpc>
                <a:spcPct val="90000"/>
              </a:lnSpc>
              <a:spcBef>
                <a:spcPts val="0"/>
              </a:spcBef>
              <a:spcAft>
                <a:spcPts val="333"/>
              </a:spcAft>
              <a:buClrTx/>
              <a:buSzTx/>
              <a:buFontTx/>
              <a:buNone/>
              <a:tabLst/>
              <a:defRPr/>
            </a:pPr>
            <a:r>
              <a:rPr lang="fr-FR" dirty="0"/>
              <a:t>https://learn.microsoft.com/en-us/azure/azure-monitor/essentials/data-collection</a:t>
            </a:r>
          </a:p>
          <a:p>
            <a:endParaRPr lang="fr-FR" dirty="0"/>
          </a:p>
          <a:p>
            <a:pPr marL="171450" indent="-171450">
              <a:buFont typeface="Arial" panose="020B0604020202020204" pitchFamily="34" charset="0"/>
              <a:buChar char="•"/>
            </a:pPr>
            <a:r>
              <a:rPr lang="en-US" b="1" dirty="0"/>
              <a:t>Application instrumentation</a:t>
            </a:r>
            <a:r>
              <a:rPr lang="en-US" dirty="0"/>
              <a:t>: Application Insights is enabled through either Auto-Instrumentation (agent) or by adding the Application Insights SDK to your application code. In addition, Application Insights is in process of implementing Open Telemetry. For more information, reference How do I instrument an application?.</a:t>
            </a:r>
          </a:p>
          <a:p>
            <a:pPr marL="171450" indent="-171450">
              <a:buFont typeface="Arial" panose="020B0604020202020204" pitchFamily="34" charset="0"/>
              <a:buChar char="•"/>
            </a:pPr>
            <a:r>
              <a:rPr lang="en-US" b="1" dirty="0"/>
              <a:t>Agents</a:t>
            </a:r>
            <a:r>
              <a:rPr lang="en-US" dirty="0"/>
              <a:t>: Agents can collect monitoring data from the guest operating system of Azure and hybrid virtual machines.</a:t>
            </a:r>
          </a:p>
          <a:p>
            <a:pPr marL="171450" indent="-171450">
              <a:buFont typeface="Arial" panose="020B0604020202020204" pitchFamily="34" charset="0"/>
              <a:buChar char="•"/>
            </a:pPr>
            <a:r>
              <a:rPr lang="en-US" b="1" dirty="0"/>
              <a:t>Data collection rules</a:t>
            </a:r>
            <a:r>
              <a:rPr lang="en-US" dirty="0"/>
              <a:t>: Use data collection rules to specify what data should be collected, how to transform it, and where to send it.</a:t>
            </a:r>
          </a:p>
          <a:p>
            <a:pPr marL="171450" indent="-171450">
              <a:buFont typeface="Arial" panose="020B0604020202020204" pitchFamily="34" charset="0"/>
              <a:buChar char="•"/>
            </a:pPr>
            <a:r>
              <a:rPr lang="en-US" b="1" dirty="0"/>
              <a:t>Zero Config</a:t>
            </a:r>
            <a:r>
              <a:rPr lang="en-US" dirty="0"/>
              <a:t>: Data is automatically sent to a destination without user configuration. Platform metrics are the most common example.</a:t>
            </a:r>
          </a:p>
          <a:p>
            <a:pPr marL="171450" indent="-171450">
              <a:buFont typeface="Arial" panose="020B0604020202020204" pitchFamily="34" charset="0"/>
              <a:buChar char="•"/>
            </a:pPr>
            <a:r>
              <a:rPr lang="en-US" b="1" dirty="0"/>
              <a:t>Diagnostic settings</a:t>
            </a:r>
            <a:r>
              <a:rPr lang="en-US" dirty="0"/>
              <a:t>: Use diagnostic settings to determine where to send resource log and activity log data on the data platform.</a:t>
            </a:r>
          </a:p>
          <a:p>
            <a:pPr marL="171450" indent="-171450">
              <a:buFont typeface="Arial" panose="020B0604020202020204" pitchFamily="34" charset="0"/>
              <a:buChar char="•"/>
            </a:pPr>
            <a:r>
              <a:rPr lang="en-US" b="1" dirty="0"/>
              <a:t>Azure Monitor REST API</a:t>
            </a:r>
            <a:r>
              <a:rPr lang="en-US" dirty="0"/>
              <a:t>: The Logs Ingestion API in Azure Monitor lets you send data to a Log Analytics workspace in Azure Monitor Logs. You can also send metrics into the Azure Monitor Metrics store using the custom metrics API.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Azure Monitor has a common data platform that consolidates data from a variety of sources. </a:t>
            </a:r>
          </a:p>
          <a:p>
            <a:pPr marL="171450" indent="-171450">
              <a:buFont typeface="Arial" panose="020B0604020202020204" pitchFamily="34" charset="0"/>
              <a:buChar char="•"/>
            </a:pPr>
            <a:r>
              <a:rPr lang="en-US" dirty="0"/>
              <a:t>Azure Monitor is implementing a new ETL-like data collection pipeline that improves on legacy data collection methods. This process uses a common data ingestion pipeline for all data sources and provides a standard method of configuration, manageable and scalable. </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All data collected by Azure Monitor will use the new data collection process and be managed by data collection rules</a:t>
            </a:r>
            <a:r>
              <a:rPr lang="en-US" b="0" i="0" dirty="0">
                <a:solidFill>
                  <a:srgbClr val="161616"/>
                </a:solidFill>
                <a:effectLst/>
                <a:latin typeface="Segoe UI" panose="020B0502040204020203" pitchFamily="34" charset="0"/>
              </a:rPr>
              <a:t>. </a:t>
            </a:r>
          </a:p>
          <a:p>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WARNING : Implementation of new data collection process is not complete. When implementation is complete, all data collected by Azure Monitor will use the new data collection process and be managed by data collection rules. Currently, only certain data collection methods support the ingestion pipeline, and they may have limited configuration options. There's no difference between data collected with the new ingestion pipeline and data collected using other methods. The data is all stored together as Logs and Metrics, supporting Azure Monitor features such as log queries, alerts, and workbooks. The only difference is in the method of collection.</a:t>
            </a:r>
          </a:p>
          <a:p>
            <a:pPr marL="0" indent="0">
              <a:buFont typeface="Arial" panose="020B0604020202020204" pitchFamily="34" charset="0"/>
              <a:buNone/>
            </a:pP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90712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https://learn.microsoft.com/en-us/azure/azure-monitor/overview#respond</a:t>
            </a:r>
          </a:p>
          <a:p>
            <a:r>
              <a:rPr lang="fr-FR" dirty="0"/>
              <a:t>https://learn.microsoft.com/en-us/azure/azure-monitor/logs/aiops-machine-learning</a:t>
            </a:r>
          </a:p>
          <a:p>
            <a:endParaRPr lang="fr-FR" dirty="0"/>
          </a:p>
          <a:p>
            <a:r>
              <a:rPr lang="en-US" dirty="0"/>
              <a:t>Artificial Intelligence for IT Operations (AIOps) offers powerful ways to improve service quality and reliability by using machine learning to process and automatically act on data you collect from applications, services, and IT resources into Azure Monitor.</a:t>
            </a:r>
          </a:p>
          <a:p>
            <a:pPr marL="171450" indent="-171450">
              <a:buFont typeface="Arial" panose="020B0604020202020204" pitchFamily="34" charset="0"/>
              <a:buChar char="•"/>
            </a:pPr>
            <a:r>
              <a:rPr lang="en-US" b="1" dirty="0"/>
              <a:t>Azure Monitor's built-in AIOps capabilities </a:t>
            </a:r>
            <a:r>
              <a:rPr lang="en-US" dirty="0"/>
              <a:t>provide insights and automate data-driven tasks, such as predicting capacity usage and autoscaling, identifying and analyzing application performance issues, and detecting anomalous behaviors in virtual machines, containers, and other resources. These features boost your IT monitoring and operations, without requiring machine learning knowledge and further investment.</a:t>
            </a:r>
          </a:p>
          <a:p>
            <a:pPr marL="171450" indent="-171450">
              <a:buFont typeface="Arial" panose="020B0604020202020204" pitchFamily="34" charset="0"/>
              <a:buChar char="•"/>
            </a:pPr>
            <a:r>
              <a:rPr lang="en-US" b="1" dirty="0"/>
              <a:t>Azure Monitor also provides tools that let you create your own machine learning pipeline </a:t>
            </a:r>
            <a:r>
              <a:rPr lang="en-US" dirty="0"/>
              <a:t>to introduce new analysis and response capabilities and act on data in Azure Monitor Logs.</a:t>
            </a:r>
          </a:p>
          <a:p>
            <a:endParaRPr lang="en-US" dirty="0"/>
          </a:p>
          <a:p>
            <a:r>
              <a:rPr lang="en-US" u="sng" dirty="0"/>
              <a:t>Built-in Azure Monitor AIOps and machine learning capabilities</a:t>
            </a:r>
          </a:p>
          <a:p>
            <a:endParaRPr lang="en-US" dirty="0"/>
          </a:p>
          <a:p>
            <a:pPr marL="171450" indent="-171450">
              <a:buFont typeface="Arial" panose="020B0604020202020204" pitchFamily="34" charset="0"/>
              <a:buChar char="•"/>
            </a:pPr>
            <a:r>
              <a:rPr lang="en-US" dirty="0"/>
              <a:t>Log monitoring: </a:t>
            </a:r>
          </a:p>
          <a:p>
            <a:pPr marL="384432" lvl="1" indent="-171450">
              <a:buFont typeface="Arial" panose="020B0604020202020204" pitchFamily="34" charset="0"/>
              <a:buChar char="•"/>
            </a:pPr>
            <a:r>
              <a:rPr lang="en-US" b="1" dirty="0"/>
              <a:t>Log Analytics Workspace Insights</a:t>
            </a:r>
            <a:r>
              <a:rPr lang="en-US" dirty="0"/>
              <a:t>: A curated monitoring experience that provides a unified view of your Log Analytics workspaces and uses machine learning to detect ingestion anomalies.</a:t>
            </a:r>
          </a:p>
          <a:p>
            <a:pPr marL="384432" lvl="1" indent="-171450">
              <a:buFont typeface="Arial" panose="020B0604020202020204" pitchFamily="34" charset="0"/>
              <a:buChar char="•"/>
            </a:pPr>
            <a:r>
              <a:rPr lang="en-US" b="1" dirty="0"/>
              <a:t>Kusto Query Language (KQL) time series analysis and machine learning functions</a:t>
            </a:r>
            <a:r>
              <a:rPr lang="en-US" dirty="0"/>
              <a:t>: Easy-to-use tools for generating time series data, detecting anomalies, forecasting, and performing root cause analysis directly in Azure Monitor Logs without requiring in-depth knowledge of data science and programming languages.</a:t>
            </a:r>
          </a:p>
          <a:p>
            <a:pPr marL="171450" indent="-171450">
              <a:buFont typeface="Arial" panose="020B0604020202020204" pitchFamily="34" charset="0"/>
              <a:buChar char="•"/>
            </a:pPr>
            <a:r>
              <a:rPr lang="en-US" dirty="0"/>
              <a:t>Application performance monitoring: </a:t>
            </a:r>
          </a:p>
          <a:p>
            <a:pPr marL="384432" lvl="1" indent="-171450">
              <a:buFont typeface="Arial" panose="020B0604020202020204" pitchFamily="34" charset="0"/>
              <a:buChar char="•"/>
            </a:pPr>
            <a:r>
              <a:rPr lang="en-US" b="1" dirty="0"/>
              <a:t>Application Map Intelligent view</a:t>
            </a:r>
            <a:r>
              <a:rPr lang="en-US" dirty="0"/>
              <a:t>: Maps dependencies between services and helps you spot performance bottlenecks or failure hotspots across all components of your distributed application.</a:t>
            </a:r>
          </a:p>
          <a:p>
            <a:pPr marL="384432" lvl="1" indent="-171450">
              <a:buFont typeface="Arial" panose="020B0604020202020204" pitchFamily="34" charset="0"/>
              <a:buChar char="•"/>
            </a:pPr>
            <a:r>
              <a:rPr lang="en-US" b="1" dirty="0"/>
              <a:t>Smart detection</a:t>
            </a:r>
            <a:r>
              <a:rPr lang="en-US" dirty="0"/>
              <a:t>: Analyzes the telemetry your application sends to Application Insights, alerts on performance problems and failure anomalies, and identifies potential root causes of application performance issues.</a:t>
            </a:r>
          </a:p>
          <a:p>
            <a:pPr marL="171450" indent="-171450">
              <a:buFont typeface="Arial" panose="020B0604020202020204" pitchFamily="34" charset="0"/>
              <a:buChar char="•"/>
            </a:pPr>
            <a:r>
              <a:rPr lang="en-US" dirty="0"/>
              <a:t>Metric alerts: </a:t>
            </a:r>
          </a:p>
          <a:p>
            <a:pPr marL="384432" lvl="1" indent="-171450">
              <a:buFont typeface="Arial" panose="020B0604020202020204" pitchFamily="34" charset="0"/>
              <a:buChar char="•"/>
            </a:pPr>
            <a:r>
              <a:rPr lang="en-US" b="1" dirty="0"/>
              <a:t>Dynamic thresholds for metric alerting</a:t>
            </a:r>
            <a:r>
              <a:rPr lang="en-US" dirty="0"/>
              <a:t>: Learns metrics patterns, automatically sets alert thresholds based on historical data, and identifies anomalies that might indicate service issues.</a:t>
            </a:r>
          </a:p>
          <a:p>
            <a:pPr marL="171450" indent="-171450">
              <a:buFont typeface="Arial" panose="020B0604020202020204" pitchFamily="34" charset="0"/>
              <a:buChar char="•"/>
            </a:pPr>
            <a:r>
              <a:rPr lang="en-US" dirty="0"/>
              <a:t>Virtual machine scale sets: </a:t>
            </a:r>
          </a:p>
          <a:p>
            <a:pPr marL="384432" lvl="1" indent="-171450">
              <a:buFont typeface="Arial" panose="020B0604020202020204" pitchFamily="34" charset="0"/>
              <a:buChar char="•"/>
            </a:pPr>
            <a:r>
              <a:rPr lang="en-US" b="1" dirty="0"/>
              <a:t>Predictive </a:t>
            </a:r>
            <a:r>
              <a:rPr lang="en-US" b="1" dirty="0" err="1"/>
              <a:t>autoscale</a:t>
            </a:r>
            <a:r>
              <a:rPr lang="en-US" dirty="0"/>
              <a:t>: Forecasts the overall CPU requirements of a virtual machine scale set, based on historical CPU usage patterns, and automatically scales out to meet these needs.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u="sng" dirty="0"/>
              <a:t>Create your own machine learning pipeline on data in Azure Monitor Logs</a:t>
            </a:r>
          </a:p>
          <a:p>
            <a:pPr marL="0" lvl="0" indent="0">
              <a:buFont typeface="Arial" panose="020B0604020202020204" pitchFamily="34" charset="0"/>
              <a:buNone/>
            </a:pPr>
            <a:endParaRPr lang="en-US" u="none" dirty="0"/>
          </a:p>
          <a:p>
            <a:pPr marL="0" lvl="0" indent="0">
              <a:buFont typeface="Arial" panose="020B0604020202020204" pitchFamily="34" charset="0"/>
              <a:buNone/>
            </a:pPr>
            <a:r>
              <a:rPr lang="en-US" u="none" dirty="0"/>
              <a:t>Build your own machine learning pipeline on data in Azure Monitor Logs to introduce new AIOps capabilities and support advanced scenarios, such as:</a:t>
            </a:r>
          </a:p>
          <a:p>
            <a:pPr marL="171450" lvl="0" indent="-171450">
              <a:buFont typeface="Arial" panose="020B0604020202020204" pitchFamily="34" charset="0"/>
              <a:buChar char="•"/>
            </a:pPr>
            <a:r>
              <a:rPr lang="en-US" u="none" dirty="0"/>
              <a:t>Hunting for security attacks with </a:t>
            </a:r>
            <a:r>
              <a:rPr lang="en-US" b="1" u="none" dirty="0"/>
              <a:t>more sophisticated models than those by KQL</a:t>
            </a:r>
            <a:r>
              <a:rPr lang="en-US" u="none" dirty="0"/>
              <a:t>.</a:t>
            </a:r>
          </a:p>
          <a:p>
            <a:pPr marL="171450" lvl="0" indent="-171450">
              <a:buFont typeface="Arial" panose="020B0604020202020204" pitchFamily="34" charset="0"/>
              <a:buChar char="•"/>
            </a:pPr>
            <a:r>
              <a:rPr lang="en-US" b="1" u="none" dirty="0"/>
              <a:t>Detecting performance issues and troubleshooting errors in a web application</a:t>
            </a:r>
            <a:r>
              <a:rPr lang="en-US" u="none" dirty="0"/>
              <a:t>.</a:t>
            </a:r>
          </a:p>
          <a:p>
            <a:pPr marL="171450" lvl="0" indent="-171450">
              <a:buFont typeface="Arial" panose="020B0604020202020204" pitchFamily="34" charset="0"/>
              <a:buChar char="•"/>
            </a:pPr>
            <a:r>
              <a:rPr lang="en-US" u="none" dirty="0"/>
              <a:t>Creating </a:t>
            </a:r>
            <a:r>
              <a:rPr lang="en-US" b="1" u="none" dirty="0"/>
              <a:t>multi-step flows</a:t>
            </a:r>
            <a:r>
              <a:rPr lang="en-US" u="none" dirty="0"/>
              <a:t>, running code in each step based on the results of the previous step.</a:t>
            </a:r>
          </a:p>
          <a:p>
            <a:pPr marL="171450" lvl="0" indent="-171450">
              <a:buFont typeface="Arial" panose="020B0604020202020204" pitchFamily="34" charset="0"/>
              <a:buChar char="•"/>
            </a:pPr>
            <a:r>
              <a:rPr lang="en-US" b="1" u="none" dirty="0"/>
              <a:t>Automating the analysis of Azure Monitor Log data </a:t>
            </a:r>
            <a:r>
              <a:rPr lang="en-US" u="none" dirty="0"/>
              <a:t>and providing insights into multiple areas, including infrastructure health and customer behavior.</a:t>
            </a:r>
          </a:p>
          <a:p>
            <a:pPr marL="171450" lvl="0" indent="-171450">
              <a:buFont typeface="Arial" panose="020B0604020202020204" pitchFamily="34" charset="0"/>
              <a:buChar char="•"/>
            </a:pPr>
            <a:r>
              <a:rPr lang="en-US" b="1" u="none" dirty="0"/>
              <a:t>Correlating data in Azure Monitor Logs with data from other sources</a:t>
            </a:r>
            <a:r>
              <a:rPr lang="en-US" u="none" dirty="0"/>
              <a:t>.</a:t>
            </a:r>
          </a:p>
          <a:p>
            <a:pPr marL="171450" lvl="0" indent="-171450">
              <a:buFont typeface="Arial" panose="020B0604020202020204" pitchFamily="34" charset="0"/>
              <a:buChar char="•"/>
            </a:pPr>
            <a:endParaRPr lang="en-US" u="none" dirty="0"/>
          </a:p>
          <a:p>
            <a:pPr marL="0" lvl="0" indent="0">
              <a:buFont typeface="Arial" panose="020B0604020202020204" pitchFamily="34" charset="0"/>
              <a:buNone/>
            </a:pPr>
            <a:r>
              <a:rPr lang="en-US" u="none" dirty="0"/>
              <a:t>There are two approaches to making data in Azure Monitor Logs available to your machine learning pipeline:</a:t>
            </a:r>
          </a:p>
          <a:p>
            <a:pPr marL="171450" lvl="0" indent="-171450">
              <a:buFont typeface="Arial" panose="020B0604020202020204" pitchFamily="34" charset="0"/>
              <a:buChar char="•"/>
            </a:pPr>
            <a:r>
              <a:rPr lang="en-US" b="1" u="none" dirty="0"/>
              <a:t>Query data in Azure Monitor Logs </a:t>
            </a:r>
            <a:r>
              <a:rPr lang="en-US" u="none" dirty="0"/>
              <a:t>- Integrate a notebook with Azure Monitor Logs or run a script or application on log data using libraries like Azure Monitor Query client library or MSTICPY to retrieve data from Azure Monitor Logs in tabular form; for example, into a Pandas </a:t>
            </a:r>
            <a:r>
              <a:rPr lang="en-US" u="none" dirty="0" err="1"/>
              <a:t>DataFrame</a:t>
            </a:r>
            <a:r>
              <a:rPr lang="en-US" u="none" dirty="0"/>
              <a:t>. The data you query is retrieved to an in-memory object on your server, without exporting the data out of your Log Analytics workspace.</a:t>
            </a:r>
          </a:p>
          <a:p>
            <a:pPr marL="171450" lvl="0" indent="-171450">
              <a:buFont typeface="Arial" panose="020B0604020202020204" pitchFamily="34" charset="0"/>
              <a:buChar char="•"/>
            </a:pPr>
            <a:r>
              <a:rPr lang="en-US" b="1" u="none" dirty="0"/>
              <a:t>Export data out of Azure Monitor Logs </a:t>
            </a:r>
            <a:r>
              <a:rPr lang="en-US" u="none" dirty="0"/>
              <a:t>- Export data out of your Log Analytics workspace, usually to a blob storage account, and implement your machine learning pipeline using a machine learning library.</a:t>
            </a:r>
          </a:p>
          <a:p>
            <a:pPr marL="171450" lvl="0" indent="-171450">
              <a:buFont typeface="Arial" panose="020B0604020202020204" pitchFamily="34" charset="0"/>
              <a:buChar char="•"/>
            </a:pPr>
            <a:r>
              <a:rPr lang="en-US" u="none" dirty="0"/>
              <a:t>To benefit from the best of both implementation approaches, create a </a:t>
            </a:r>
            <a:r>
              <a:rPr lang="en-US" b="1" u="none" dirty="0"/>
              <a:t>hybrid pipeline</a:t>
            </a:r>
            <a:r>
              <a:rPr lang="en-US" u="none" dirty="0"/>
              <a:t>. A common hybrid approach is to export data for model training, which involves large volumes of data, and to use the query data in Azure Monitor Logs approach to explore data and score new data to reduce latency and costs.</a:t>
            </a:r>
          </a:p>
          <a:p>
            <a:pPr marL="171450" lvl="0" indent="-171450">
              <a:buFont typeface="Arial" panose="020B0604020202020204" pitchFamily="34" charset="0"/>
              <a:buChar char="•"/>
            </a:pPr>
            <a:endParaRPr lang="en-US" u="none" dirty="0"/>
          </a:p>
          <a:p>
            <a:pPr marL="171450" lvl="0" indent="-171450">
              <a:buFont typeface="Arial" panose="020B0604020202020204" pitchFamily="34" charset="0"/>
              <a:buChar char="•"/>
            </a:pPr>
            <a:endParaRPr lang="en-US" u="none" dirty="0"/>
          </a:p>
          <a:p>
            <a:pPr marL="171450" lvl="0" indent="-171450">
              <a:buFont typeface="Arial" panose="020B0604020202020204" pitchFamily="34" charset="0"/>
              <a:buChar char="•"/>
            </a:pPr>
            <a:endParaRPr lang="en-US" u="none" dirty="0"/>
          </a:p>
          <a:p>
            <a:pPr marL="0" lvl="0" indent="0">
              <a:buFont typeface="Arial" panose="020B0604020202020204" pitchFamily="34" charset="0"/>
              <a:buNone/>
            </a:pPr>
            <a:endParaRPr lang="en-US" u="non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6601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https://learn.microsoft.com/en-us/azure/azure-monitor/overview#respond</a:t>
            </a:r>
          </a:p>
          <a:p>
            <a:r>
              <a:rPr lang="fr-FR" dirty="0"/>
              <a:t>https://learn.microsoft.com/en-us/azure/azure-monitor/logs/aiops-machine-learning</a:t>
            </a:r>
          </a:p>
          <a:p>
            <a:r>
              <a:rPr lang="fr-FR" dirty="0"/>
              <a:t>https://learn.microsoft.com/en-us/azure/azure-monitor/logs/aiops-machine-learning#machine-learning-in-azure-monitor-logs</a:t>
            </a:r>
          </a:p>
          <a:p>
            <a:endParaRPr lang="fr-FR" dirty="0"/>
          </a:p>
          <a:p>
            <a:r>
              <a:rPr lang="en-US" u="sng" dirty="0"/>
              <a:t>Machine learning in Azure Monitor Logs</a:t>
            </a:r>
          </a:p>
          <a:p>
            <a:endParaRPr lang="en-US" dirty="0"/>
          </a:p>
          <a:p>
            <a:pPr marL="171450" indent="-171450">
              <a:buFont typeface="Arial" panose="020B0604020202020204" pitchFamily="34" charset="0"/>
              <a:buChar char="•"/>
            </a:pPr>
            <a:r>
              <a:rPr lang="en-US" dirty="0"/>
              <a:t>Use the Kusto Query Language's built-in time series analysis and machine learning functions, operators, and plug-ins to gain insights about service health, usage, capacity and other trends, and to generate forecasts and detect anomalies in Azure Monitor Logs.</a:t>
            </a:r>
          </a:p>
          <a:p>
            <a:pPr marL="171450" indent="-171450">
              <a:buFont typeface="Arial" panose="020B0604020202020204" pitchFamily="34" charset="0"/>
              <a:buChar char="•"/>
            </a:pPr>
            <a:r>
              <a:rPr lang="en-US" dirty="0"/>
              <a:t>To gain greater flexibility and expand your ability to analyze and act on data, you can also implement your own machine learning pipeline on data in Azure Monitor Logs.</a:t>
            </a:r>
          </a:p>
          <a:p>
            <a:pPr marL="171450" indent="-171450">
              <a:buFont typeface="Arial" panose="020B0604020202020204" pitchFamily="34" charset="0"/>
              <a:buChar char="•"/>
            </a:pPr>
            <a:r>
              <a:rPr lang="en-US" dirty="0"/>
              <a:t>This table compares the advantages and limitations of using KQL's built-in machine learning capabilities and creating your own machine learning pipeline, and links to tutorials that demonstrate how you can implement each.</a:t>
            </a:r>
            <a:endParaRPr lang="fr-FR"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462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https://learn.microsoft.com/en-us/azure/azure-monitor/overview#integrate</a:t>
            </a:r>
          </a:p>
          <a:p>
            <a:r>
              <a:rPr lang="fr-FR" dirty="0"/>
              <a:t>https://learn.microsoft.com/en-us/azure/azure-monitor/agents/agents-overview</a:t>
            </a:r>
          </a:p>
          <a:p>
            <a:r>
              <a:rPr lang="fr-FR" dirty="0"/>
              <a:t>https://learn.microsoft.com/en-us/azure/azure-monitor/essentials/stream-monitoring-data-event-hubs</a:t>
            </a:r>
          </a:p>
          <a:p>
            <a:endParaRPr lang="fr-FR" dirty="0"/>
          </a:p>
          <a:p>
            <a:pPr algn="l"/>
            <a:r>
              <a:rPr lang="en-US" b="0" i="0" dirty="0">
                <a:solidFill>
                  <a:srgbClr val="161616"/>
                </a:solidFill>
                <a:effectLst/>
                <a:latin typeface="Segoe UI" panose="020B0502040204020203" pitchFamily="34" charset="0"/>
              </a:rPr>
              <a:t>You may need to </a:t>
            </a:r>
            <a:r>
              <a:rPr lang="en-US" b="1" i="0" dirty="0">
                <a:solidFill>
                  <a:srgbClr val="161616"/>
                </a:solidFill>
                <a:effectLst/>
                <a:latin typeface="Segoe UI" panose="020B0502040204020203" pitchFamily="34" charset="0"/>
              </a:rPr>
              <a:t>integrate Azure Monitor with other systems or to build custom solutions that use your monitoring data</a:t>
            </a:r>
            <a:r>
              <a:rPr lang="en-US" b="0" i="0" dirty="0">
                <a:solidFill>
                  <a:srgbClr val="161616"/>
                </a:solidFill>
                <a:effectLst/>
                <a:latin typeface="Segoe UI" panose="020B0502040204020203" pitchFamily="34" charset="0"/>
              </a:rPr>
              <a:t>. These Azure services work with Azure Monitor to provide integration capabilities. Below are only a few of the possible integrations.</a:t>
            </a:r>
          </a:p>
          <a:p>
            <a:pPr marL="171450" indent="-171450">
              <a:buFont typeface="Arial" panose="020B0604020202020204" pitchFamily="34" charset="0"/>
              <a:buChar char="•"/>
            </a:pPr>
            <a:r>
              <a:rPr lang="en-US" b="1" dirty="0"/>
              <a:t>Event Hubs</a:t>
            </a:r>
            <a:r>
              <a:rPr lang="en-US" dirty="0"/>
              <a:t>: Azure Event Hubs is a streaming platform and event ingestion service. It can transform and store data by using any real-time analytics provider or batching/storage adapters. Use Event Hubs to stream Azure Monitor data to partner SIEM and monitoring tools. Streaming is only available through Diagnostic extension (not AMA yet). </a:t>
            </a:r>
            <a:r>
              <a:rPr lang="en-US" b="0" i="0" dirty="0">
                <a:solidFill>
                  <a:srgbClr val="161616"/>
                </a:solidFill>
                <a:effectLst/>
                <a:latin typeface="Segoe UI" panose="020B0502040204020203" pitchFamily="34" charset="0"/>
              </a:rPr>
              <a:t>Some partners have special integration with Azure Monitor and might be hosted on Azure.</a:t>
            </a:r>
            <a:endParaRPr lang="en-US"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Azure Storage</a:t>
            </a:r>
            <a:r>
              <a:rPr lang="en-US" dirty="0"/>
              <a:t>: Export data to Azure storage for less expensive, long-term archival of monitoring data for auditing or compliance purposes. Streaming is only available through Diagnostic extension. (not AMA yet)</a:t>
            </a:r>
          </a:p>
          <a:p>
            <a:pPr marL="171450" indent="-171450">
              <a:buFont typeface="Arial" panose="020B0604020202020204" pitchFamily="34" charset="0"/>
              <a:buChar char="•"/>
            </a:pPr>
            <a:r>
              <a:rPr lang="en-US" b="1" dirty="0"/>
              <a:t>Hosted and Managed Partners</a:t>
            </a:r>
            <a:r>
              <a:rPr lang="en-US" dirty="0"/>
              <a:t>: Many external partners integrate with Azure Monitor. Azure Monitor has partnered with other monitoring providers to provide an Azure-hosted version of their products to make interoperability easier. Examples include Elastic, Datadog, Logz.io, and Dynatrace.</a:t>
            </a:r>
          </a:p>
          <a:p>
            <a:pPr marL="171450" indent="-171450">
              <a:buFont typeface="Arial" panose="020B0604020202020204" pitchFamily="34" charset="0"/>
              <a:buChar char="•"/>
            </a:pPr>
            <a:r>
              <a:rPr lang="en-US" b="1" dirty="0"/>
              <a:t>API</a:t>
            </a:r>
            <a:r>
              <a:rPr lang="en-US" dirty="0"/>
              <a:t>: Multiple APIs are available to read and write metrics and logs to and from Azure Monitor in addition to accessing generated alerts. You can also configure and retrieve alerts. With APIs, you have unlimited possibilities to build custom solutions that integrate with Azure Monitor.</a:t>
            </a:r>
          </a:p>
          <a:p>
            <a:pPr marL="171450" indent="-171450">
              <a:buFont typeface="Arial" panose="020B0604020202020204" pitchFamily="34" charset="0"/>
              <a:buChar char="•"/>
            </a:pPr>
            <a:r>
              <a:rPr lang="en-US" b="1" dirty="0"/>
              <a:t>Azure Logic Apps</a:t>
            </a:r>
            <a:r>
              <a:rPr lang="en-US" dirty="0"/>
              <a:t>: Azure Logic Apps is a service you can use to automate tasks and business processes by using workflows that integrate with different systems and services with little or no code. Activities are available that read and write metrics and logs in Azure Monitor. You can use Logic Apps to customize responses and perform other actions in response to Azure Monitor alerts. You can also perform other more complex actions when the Azure Monitor infrastructure doesn't already supply a built-it method.</a:t>
            </a:r>
          </a:p>
          <a:p>
            <a:pPr marL="171450" indent="-171450">
              <a:buFont typeface="Arial" panose="020B0604020202020204" pitchFamily="34" charset="0"/>
              <a:buChar char="•"/>
            </a:pPr>
            <a:r>
              <a:rPr lang="en-US" b="1" dirty="0"/>
              <a:t>Azure Functions</a:t>
            </a:r>
            <a:r>
              <a:rPr lang="en-US" dirty="0"/>
              <a:t>: Similar to Azure Logic Apps, Azure Functions give you the ability to pre process and post process monitoring data as well as perform complex action beyond the scope of typical Azure Monitor alerts. Azure Functions uses code however providing additional flexibility over Logic Apps.</a:t>
            </a:r>
          </a:p>
          <a:p>
            <a:pPr marL="171450" indent="-171450">
              <a:buFont typeface="Arial" panose="020B0604020202020204" pitchFamily="34" charset="0"/>
              <a:buChar char="•"/>
            </a:pPr>
            <a:r>
              <a:rPr lang="en-US" b="1" dirty="0"/>
              <a:t>Azure DevOps and GitHub</a:t>
            </a:r>
            <a:r>
              <a:rPr lang="en-US" dirty="0"/>
              <a:t>: Azure Monitor Application Insights gives you the ability to create Work Item Integration with monitoring data embedding in it. Additional options include release annotations and continuous monitoring.</a:t>
            </a:r>
          </a:p>
          <a:p>
            <a:pPr marL="0" indent="0">
              <a:buFont typeface="Arial" panose="020B0604020202020204" pitchFamily="34" charset="0"/>
              <a:buNone/>
            </a:pP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668805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https://learn.microsoft.com/en-us/azure/azure-monitor/overview#integrate</a:t>
            </a:r>
          </a:p>
          <a:p>
            <a:r>
              <a:rPr lang="fr-FR" dirty="0"/>
              <a:t>https://learn.microsoft.com/en-us/azure/azure-monitor/logs/logs-data-export</a:t>
            </a:r>
          </a:p>
          <a:p>
            <a:r>
              <a:rPr lang="fr-FR" dirty="0"/>
              <a:t>https://www.powershellgallery.com/packages/Invoke-AzOperationalInsightsQueryExport/1.3</a:t>
            </a:r>
          </a:p>
          <a:p>
            <a:r>
              <a:rPr lang="fr-FR" dirty="0"/>
              <a:t>https://learn.microsoft.com/en-us/azure/azure-monitor/logs/logs-export-logic-app</a:t>
            </a:r>
          </a:p>
          <a:p>
            <a:r>
              <a:rPr lang="fr-FR" dirty="0"/>
              <a:t>https://learn.microsoft.com/en-us/connectors/azuremonitorlogs/</a:t>
            </a:r>
          </a:p>
          <a:p>
            <a:r>
              <a:rPr lang="fr-FR" dirty="0"/>
              <a:t>https://learn.microsoft.com/en-us/azure/connectors/connectors-azure-monitor-logs</a:t>
            </a:r>
          </a:p>
          <a:p>
            <a:r>
              <a:rPr lang="fr-FR" dirty="0"/>
              <a:t>https://learn.microsoft.com/en-us/connectors/azuremonitorlogs/</a:t>
            </a:r>
          </a:p>
          <a:p>
            <a:endParaRPr lang="fr-FR" dirty="0"/>
          </a:p>
          <a:p>
            <a:r>
              <a:rPr lang="fr-FR" u="sng" dirty="0"/>
              <a:t>Data Export</a:t>
            </a:r>
          </a:p>
          <a:p>
            <a:pPr marL="171450" indent="-171450">
              <a:buFont typeface="Arial" panose="020B0604020202020204" pitchFamily="34" charset="0"/>
              <a:buChar char="•"/>
            </a:pPr>
            <a:r>
              <a:rPr lang="en-US" dirty="0"/>
              <a:t>Data export in a Log Analytics workspace lets you continuously export data per selected tables in your workspace. You can export to an Azure Storage Account or Azure Event Hubs as the data arrives to an Azure Monitor pipeline. This article provides details on this feature and steps to configure data export in your workspaces.</a:t>
            </a:r>
          </a:p>
          <a:p>
            <a:pPr marL="171450" indent="-171450">
              <a:buFont typeface="Arial" panose="020B0604020202020204" pitchFamily="34" charset="0"/>
              <a:buChar char="•"/>
            </a:pPr>
            <a:r>
              <a:rPr lang="en-US" dirty="0"/>
              <a:t>Data in Log Analytics is available for the retention period defined in your workspace. It's used in various experiences provided in Azure Monitor and Azure services. There are cases where you need to use other tools:</a:t>
            </a:r>
          </a:p>
          <a:p>
            <a:pPr marL="384432" lvl="1" indent="-171450">
              <a:buFont typeface="Arial" panose="020B0604020202020204" pitchFamily="34" charset="0"/>
              <a:buChar char="•"/>
            </a:pPr>
            <a:r>
              <a:rPr lang="en-US" b="1" dirty="0"/>
              <a:t>Tamper-protected store compliance: </a:t>
            </a:r>
            <a:r>
              <a:rPr lang="en-US" dirty="0"/>
              <a:t>Data can't be altered in Log Analytics after it's ingested, but it can be purged. Export to a Storage Account set with immutability policies to keep data tamper protected.</a:t>
            </a:r>
          </a:p>
          <a:p>
            <a:pPr marL="384432" lvl="1" indent="-171450">
              <a:buFont typeface="Arial" panose="020B0604020202020204" pitchFamily="34" charset="0"/>
              <a:buChar char="•"/>
            </a:pPr>
            <a:r>
              <a:rPr lang="en-US" b="1" dirty="0"/>
              <a:t>Integration with Azure services and other tools</a:t>
            </a:r>
            <a:r>
              <a:rPr lang="en-US" dirty="0"/>
              <a:t>: Export to Event Hubs as data arrives and is processed in Azure Monitor.</a:t>
            </a:r>
          </a:p>
          <a:p>
            <a:pPr marL="384432" lvl="1" indent="-171450">
              <a:buFont typeface="Arial" panose="020B0604020202020204" pitchFamily="34" charset="0"/>
              <a:buChar char="•"/>
            </a:pPr>
            <a:r>
              <a:rPr lang="en-US" b="1" dirty="0"/>
              <a:t>Long-term retention of audit and security data</a:t>
            </a:r>
            <a:r>
              <a:rPr lang="en-US" dirty="0"/>
              <a:t>: Export to a Storage Account in the workspace's region. Or you can replicate data to other regions by using any of the Azure Storage redundancy options including GRS and GZRS.</a:t>
            </a:r>
          </a:p>
          <a:p>
            <a:pPr marL="171450" lvl="0" indent="-171450">
              <a:buFont typeface="Arial" panose="020B0604020202020204" pitchFamily="34" charset="0"/>
              <a:buChar char="•"/>
            </a:pPr>
            <a:r>
              <a:rPr lang="en-US" dirty="0"/>
              <a:t>After you've configured data export rules in a Log Analytics workspace, new data for tables in rules is exported from the Azure Monitor pipeline to your Storage Account or Event Hubs as it arrives.</a:t>
            </a:r>
          </a:p>
          <a:p>
            <a:pPr marL="171450" lvl="0" indent="-171450">
              <a:buFont typeface="Arial" panose="020B0604020202020204" pitchFamily="34" charset="0"/>
              <a:buChar char="•"/>
            </a:pPr>
            <a:r>
              <a:rPr lang="en-US" dirty="0"/>
              <a:t>Data is exported without a filter. For example, when you configure a data export rule for a SecurityEvent table, all data sent to the SecurityEvent table is exported starting from the configuration time. Alternatively, you can filter or modify exported data by configuring transformations in your workspace, which apply to incoming data, before it's sent to your Log Analytics workspaces and to export destinations.</a:t>
            </a:r>
          </a:p>
          <a:p>
            <a:pPr marL="171450" lvl="0" indent="-171450">
              <a:buFont typeface="Arial" panose="020B0604020202020204" pitchFamily="34" charset="0"/>
              <a:buChar char="•"/>
            </a:pPr>
            <a:endParaRPr lang="en-US" dirty="0"/>
          </a:p>
          <a:p>
            <a:pPr marL="0" indent="0">
              <a:buFont typeface="Arial" panose="020B0604020202020204" pitchFamily="34" charset="0"/>
              <a:buNone/>
            </a:pPr>
            <a:r>
              <a:rPr lang="fr-FR" u="sng" dirty="0" err="1"/>
              <a:t>Other</a:t>
            </a:r>
            <a:r>
              <a:rPr lang="fr-FR" u="sng" dirty="0"/>
              <a:t> export options</a:t>
            </a:r>
          </a:p>
          <a:p>
            <a:pPr marL="0" indent="0">
              <a:buFont typeface="Arial" panose="020B0604020202020204" pitchFamily="34" charset="0"/>
              <a:buNone/>
            </a:pPr>
            <a:r>
              <a:rPr lang="en-US" dirty="0"/>
              <a:t>Log Analytics workspace data export continuously exports data that's sent to your Log Analytics workspace. There are other options to export data for particular scenarios:</a:t>
            </a:r>
          </a:p>
          <a:p>
            <a:pPr marL="171450" indent="-171450">
              <a:buFont typeface="Arial" panose="020B0604020202020204" pitchFamily="34" charset="0"/>
              <a:buChar char="•"/>
            </a:pPr>
            <a:r>
              <a:rPr lang="en-US" b="1" dirty="0"/>
              <a:t>Configure diagnostic settings in Azure resources</a:t>
            </a:r>
            <a:r>
              <a:rPr lang="en-US" dirty="0"/>
              <a:t>. Logs are sent to a destination directly. This approach has lower latency compared to data export in Log Analytics.</a:t>
            </a:r>
          </a:p>
          <a:p>
            <a:pPr marL="171450" indent="-171450">
              <a:buFont typeface="Arial" panose="020B0604020202020204" pitchFamily="34" charset="0"/>
              <a:buChar char="•"/>
            </a:pPr>
            <a:r>
              <a:rPr lang="en-US" b="1" dirty="0"/>
              <a:t>Schedule export of data based on a log query you define with the Log Analytics query API</a:t>
            </a:r>
            <a:r>
              <a:rPr lang="en-US" dirty="0"/>
              <a:t>. Use Azure Data Factory, Azure Functions, or Azure Logic Apps to orchestrate queries in your workspace and export data to a destination. This method is similar to the data export feature, but you can use it to export historical data from your workspace by using filters and aggregation. This method is subject to log query limits and isn't intended for scale. For more information, see Export data from a Log Analytics workspace to a Storage Account by using Logic Apps.</a:t>
            </a:r>
          </a:p>
          <a:p>
            <a:pPr marL="171450" indent="-171450">
              <a:buFont typeface="Arial" panose="020B0604020202020204" pitchFamily="34" charset="0"/>
              <a:buChar char="•"/>
            </a:pPr>
            <a:r>
              <a:rPr lang="en-US" b="1" dirty="0"/>
              <a:t>One-time export to a local machine by using a PowerShell script</a:t>
            </a:r>
            <a:r>
              <a:rPr lang="en-US" dirty="0"/>
              <a:t>. For more information, see Invoke-</a:t>
            </a:r>
            <a:r>
              <a:rPr lang="en-US" dirty="0" err="1"/>
              <a:t>AzOperationalInsightsQueryExport</a:t>
            </a:r>
            <a:r>
              <a:rPr lang="en-US" dirty="0"/>
              <a:t>.</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67106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https://learn.microsoft.com/en-us/azure/azure-monitor/overview#integrate</a:t>
            </a:r>
          </a:p>
          <a:p>
            <a:r>
              <a:rPr lang="fr-FR" dirty="0"/>
              <a:t>https://learn.microsoft.com/en-us/azure/azure-monitor/logs/logs-export-logic-app</a:t>
            </a:r>
          </a:p>
          <a:p>
            <a:r>
              <a:rPr lang="fr-FR" dirty="0"/>
              <a:t>https://learn.microsoft.com/en-us/connectors/azuremonitorlogs/</a:t>
            </a:r>
          </a:p>
          <a:p>
            <a:r>
              <a:rPr lang="fr-FR" dirty="0"/>
              <a:t>https://learn.microsoft.com/en-us/azure/connectors/connectors-azure-monitor-logs</a:t>
            </a:r>
          </a:p>
          <a:p>
            <a:r>
              <a:rPr lang="fr-FR" dirty="0"/>
              <a:t>https://learn.microsoft.com/en-us/connectors/azuremonitorlogs/</a:t>
            </a:r>
          </a:p>
          <a:p>
            <a:pPr marL="0" indent="0">
              <a:buFont typeface="Arial" panose="020B0604020202020204" pitchFamily="34" charset="0"/>
              <a:buNone/>
            </a:pPr>
            <a:r>
              <a:rPr lang="fr-FR" dirty="0"/>
              <a:t>https://learn.microsoft.com/en-us/azure/azure-monitor/alerts/alerts-logic-apps</a:t>
            </a:r>
          </a:p>
          <a:p>
            <a:pPr marL="0" indent="0">
              <a:buFont typeface="Arial" panose="020B0604020202020204" pitchFamily="34" charset="0"/>
              <a:buNone/>
            </a:pPr>
            <a:r>
              <a:rPr lang="fr-FR" dirty="0"/>
              <a:t>https://techcommunity.microsoft.com/t5/core-infrastructure-and-security/azure-monitor-alert-notification-via-teams/ba-p/2507676</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fr-FR" dirty="0"/>
              <a:t>https://learn.microsoft.com/en-us/connectors/connector-reference/</a:t>
            </a:r>
          </a:p>
          <a:p>
            <a:pPr marL="0" indent="0">
              <a:buFont typeface="Arial" panose="020B0604020202020204" pitchFamily="34" charset="0"/>
              <a:buNone/>
            </a:pPr>
            <a:endParaRPr lang="fr-FR" dirty="0"/>
          </a:p>
          <a:p>
            <a:pPr marL="0" indent="0">
              <a:buFont typeface="Arial" panose="020B0604020202020204" pitchFamily="34" charset="0"/>
              <a:buNone/>
            </a:pPr>
            <a:r>
              <a:rPr lang="en-US" u="sng" dirty="0"/>
              <a:t>Customize alert notifications by using Logic Apps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use Azure Logic Apps to </a:t>
            </a:r>
            <a:r>
              <a:rPr lang="en-US" b="1" dirty="0"/>
              <a:t>build and customize workflows for integration</a:t>
            </a:r>
            <a:r>
              <a:rPr lang="en-US" dirty="0"/>
              <a:t>. Use Logic Apps to customize your alert notifications. You can:</a:t>
            </a:r>
          </a:p>
          <a:p>
            <a:pPr marL="171450" indent="-171450">
              <a:buFont typeface="Arial" panose="020B0604020202020204" pitchFamily="34" charset="0"/>
              <a:buChar char="•"/>
            </a:pPr>
            <a:r>
              <a:rPr lang="en-US" b="1" dirty="0"/>
              <a:t>Customize the alerts email </a:t>
            </a:r>
            <a:r>
              <a:rPr lang="en-US" dirty="0"/>
              <a:t>by using your own email subject and body format.</a:t>
            </a:r>
          </a:p>
          <a:p>
            <a:pPr marL="171450" indent="-171450">
              <a:buFont typeface="Arial" panose="020B0604020202020204" pitchFamily="34" charset="0"/>
              <a:buChar char="•"/>
            </a:pPr>
            <a:r>
              <a:rPr lang="en-US" b="1" dirty="0"/>
              <a:t>Customize the alert metadata </a:t>
            </a:r>
            <a:r>
              <a:rPr lang="en-US" dirty="0"/>
              <a:t>by looking up tags for affected resources or fetching a log query search result. For information on how to access the search result rows that contain alerts data, see:</a:t>
            </a:r>
          </a:p>
          <a:p>
            <a:pPr marL="384432" lvl="1" indent="-171450">
              <a:buFont typeface="Arial" panose="020B0604020202020204" pitchFamily="34" charset="0"/>
              <a:buChar char="•"/>
            </a:pPr>
            <a:r>
              <a:rPr lang="en-US" dirty="0"/>
              <a:t>Azure Monitor Log Analytics API response format</a:t>
            </a:r>
          </a:p>
          <a:p>
            <a:pPr marL="384432" lvl="1" indent="-171450">
              <a:buFont typeface="Arial" panose="020B0604020202020204" pitchFamily="34" charset="0"/>
              <a:buChar char="•"/>
            </a:pPr>
            <a:r>
              <a:rPr lang="en-US" dirty="0"/>
              <a:t>Query/management HTTP response</a:t>
            </a:r>
          </a:p>
          <a:p>
            <a:pPr marL="171450" indent="-171450">
              <a:buFont typeface="Arial" panose="020B0604020202020204" pitchFamily="34" charset="0"/>
              <a:buChar char="•"/>
            </a:pPr>
            <a:r>
              <a:rPr lang="en-US" b="1" dirty="0"/>
              <a:t>Integrate with external services by using existing connectors like Outlook, Microsoft Teams, Slack, and PagerDuty. </a:t>
            </a:r>
            <a:r>
              <a:rPr lang="en-US" dirty="0"/>
              <a:t>You can also configure the logic app for your own services.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781498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https://learn.microsoft.com/en-us/azure/azure-monitor/overview#integrate</a:t>
            </a:r>
          </a:p>
          <a:p>
            <a:r>
              <a:rPr lang="fr-FR" dirty="0"/>
              <a:t>https://learn.microsoft.com/en-us/azure/azure-monitor/app/work-item-integration</a:t>
            </a:r>
          </a:p>
          <a:p>
            <a:r>
              <a:rPr lang="fr-FR" dirty="0"/>
              <a:t>https://learn.microsoft.com/en-us/azure/azure-monitor/app/annotations</a:t>
            </a:r>
          </a:p>
          <a:p>
            <a:r>
              <a:rPr lang="fr-FR" dirty="0"/>
              <a:t>https://learn.microsoft.com/en-us/azure/azure-monitor/app/continuous-monitoring</a:t>
            </a:r>
          </a:p>
          <a:p>
            <a:r>
              <a:rPr lang="fr-FR" dirty="0"/>
              <a:t>https://learn.microsoft.com/en-us/azure/devops/organizations/audit/auditing-streaming?view=azure-devops</a:t>
            </a:r>
          </a:p>
          <a:p>
            <a:endParaRPr lang="fr-FR" dirty="0"/>
          </a:p>
          <a:p>
            <a:pPr marL="171450" indent="-171450" algn="l">
              <a:buFont typeface="Arial" panose="020B0604020202020204" pitchFamily="34" charset="0"/>
              <a:buChar char="•"/>
            </a:pPr>
            <a:r>
              <a:rPr lang="fr-FR" b="1" i="0" dirty="0">
                <a:solidFill>
                  <a:srgbClr val="161616"/>
                </a:solidFill>
                <a:effectLst/>
                <a:latin typeface="Segoe UI" panose="020B0502040204020203" pitchFamily="34" charset="0"/>
              </a:rPr>
              <a:t>Work Item Integration</a:t>
            </a:r>
            <a:r>
              <a:rPr lang="fr-FR" b="0"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Work item integration functionality allows you to easily create work items in GitHub or Azure DevOps that have relevant Application Insights data embedded in them.</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Advanced fields like assignee, projects, or milestones.</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Repo icons so you can differentiate between GitHub &amp; Azure DevOps workbooks.</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Multiple configurations for any number of repositories or work items.</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Deployment through Azure Resource Manager templates.</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Pre-built &amp; customizable Keyword Query Language (KQL) queries to add Application Insights data to your work items.</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Customizable workbook templates.</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Release annotations with Azure Pipelines build: </a:t>
            </a:r>
            <a:r>
              <a:rPr lang="en-US" b="0" i="0" dirty="0">
                <a:solidFill>
                  <a:srgbClr val="161616"/>
                </a:solidFill>
                <a:effectLst/>
                <a:latin typeface="Segoe UI" panose="020B0502040204020203" pitchFamily="34" charset="0"/>
              </a:rPr>
              <a:t>Annotations show where you deployed a new build or other significant events. Annotations make it easy to see whether your changes had any effect on your application's performance. They can be automatically created by the Azure Pipelines build system. You can also create annotations to flag any event you want by creating them from PowerShell.</a:t>
            </a:r>
          </a:p>
          <a:p>
            <a:pPr marL="171450" indent="-171450" algn="l">
              <a:buFont typeface="Arial" panose="020B0604020202020204" pitchFamily="34" charset="0"/>
              <a:buChar char="•"/>
            </a:pPr>
            <a:r>
              <a:rPr lang="en-US" b="1" i="0" dirty="0">
                <a:solidFill>
                  <a:srgbClr val="161616"/>
                </a:solidFill>
                <a:effectLst/>
                <a:latin typeface="Segoe UI" panose="020B0502040204020203" pitchFamily="34" charset="0"/>
              </a:rPr>
              <a:t>Continuous monitoring to your release pipeline</a:t>
            </a:r>
            <a:r>
              <a:rPr lang="en-US" b="0" i="0" dirty="0">
                <a:solidFill>
                  <a:srgbClr val="161616"/>
                </a:solidFill>
                <a:effectLst/>
                <a:latin typeface="Segoe UI" panose="020B0502040204020203" pitchFamily="34" charset="0"/>
              </a:rPr>
              <a:t>: </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Azure Pipelines integrates with Application Insights to allow continuous monitoring of your Azure DevOps release pipeline throughout the software development lifecycle.</a:t>
            </a:r>
          </a:p>
          <a:p>
            <a:pPr marL="384432" lvl="1" indent="-171450" algn="l">
              <a:buFont typeface="Arial" panose="020B0604020202020204" pitchFamily="34" charset="0"/>
              <a:buChar char="•"/>
            </a:pPr>
            <a:r>
              <a:rPr lang="en-US" b="0" i="0" dirty="0">
                <a:solidFill>
                  <a:srgbClr val="161616"/>
                </a:solidFill>
                <a:effectLst/>
                <a:latin typeface="Segoe UI" panose="020B0502040204020203" pitchFamily="34" charset="0"/>
              </a:rPr>
              <a:t>With continuous monitoring, release pipelines can incorporate monitoring data from Application Insights and other Azure resources. When the release pipeline detects an Application Insights alert, the pipeline can gate or roll back the deployment until the alert is resolved. If all checks pass, deployments can proceed automatically from test all the way to production, without the need for manual intervention.</a:t>
            </a:r>
          </a:p>
          <a:p>
            <a:pPr marL="171450" indent="-171450" algn="l">
              <a:buFont typeface="Arial" panose="020B0604020202020204" pitchFamily="34" charset="0"/>
              <a:buChar char="•"/>
            </a:pPr>
            <a:r>
              <a:rPr lang="fr-FR" b="1" i="0" dirty="0" err="1">
                <a:solidFill>
                  <a:srgbClr val="161616"/>
                </a:solidFill>
                <a:effectLst/>
                <a:latin typeface="Segoe UI" panose="020B0502040204020203" pitchFamily="34" charset="0"/>
              </a:rPr>
              <a:t>Create</a:t>
            </a:r>
            <a:r>
              <a:rPr lang="fr-FR" b="1" i="0" dirty="0">
                <a:solidFill>
                  <a:srgbClr val="161616"/>
                </a:solidFill>
                <a:effectLst/>
                <a:latin typeface="Segoe UI" panose="020B0502040204020203" pitchFamily="34" charset="0"/>
              </a:rPr>
              <a:t> audit streaming: </a:t>
            </a:r>
            <a:r>
              <a:rPr lang="en-US" b="0" i="0" dirty="0">
                <a:solidFill>
                  <a:srgbClr val="161616"/>
                </a:solidFill>
                <a:effectLst/>
                <a:latin typeface="Segoe UI" panose="020B0502040204020203" pitchFamily="34" charset="0"/>
              </a:rPr>
              <a:t>Audit streams represent a pipeline that flows audit events from your Azure DevOps organization to a stream target. Every half hour or less, new audit events are bundled and streamed to your targets. The following stream targets are available for configuration.</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Splunk – Connect to on-premises or cloud-based Splunk.</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Azure Monitor Logs - Send auditing logs to Azure Monitor Logs. Logs stored in Azure Monitor Logs can be queried and have alerts configured. Look for the table named </a:t>
            </a:r>
            <a:r>
              <a:rPr lang="en-US" b="0" i="0" dirty="0" err="1">
                <a:solidFill>
                  <a:srgbClr val="161616"/>
                </a:solidFill>
                <a:effectLst/>
                <a:latin typeface="Segoe UI" panose="020B0502040204020203" pitchFamily="34" charset="0"/>
              </a:rPr>
              <a:t>AzureDevOpsAuditing</a:t>
            </a:r>
            <a:r>
              <a:rPr lang="en-US" b="0" i="0" dirty="0">
                <a:solidFill>
                  <a:srgbClr val="161616"/>
                </a:solidFill>
                <a:effectLst/>
                <a:latin typeface="Segoe UI" panose="020B0502040204020203" pitchFamily="34" charset="0"/>
              </a:rPr>
              <a:t>. You can also connect Microsoft Sentinel to your workspace.</a:t>
            </a:r>
          </a:p>
          <a:p>
            <a:pPr marL="384432" lvl="1" indent="-171450">
              <a:buFont typeface="Arial" panose="020B0604020202020204" pitchFamily="34" charset="0"/>
              <a:buChar char="•"/>
            </a:pPr>
            <a:r>
              <a:rPr lang="en-US" b="0" i="0" dirty="0">
                <a:solidFill>
                  <a:srgbClr val="161616"/>
                </a:solidFill>
                <a:effectLst/>
                <a:latin typeface="Segoe UI" panose="020B0502040204020203" pitchFamily="34" charset="0"/>
              </a:rPr>
              <a:t>Azure Event Grid – For scenarios where you want your auditing logs to be sent somewhere else, whether inside or outside of Azure, you can set up an Azure Event Grid connection.</a:t>
            </a:r>
            <a:endParaRPr lang="fr-FR"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965992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884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https://learn.microsoft.com/en-us/azure/azure-monitor/overview#integrate</a:t>
            </a:r>
          </a:p>
          <a:p>
            <a:r>
              <a:rPr lang="fr-FR" dirty="0"/>
              <a:t>https://learn.microsoft.com/en-us/azure/azure-monitor/partners</a:t>
            </a:r>
          </a:p>
          <a:p>
            <a:r>
              <a:rPr lang="fr-FR" dirty="0"/>
              <a:t>https://learn.microsoft.com/en-us/azure/partner-solutions/</a:t>
            </a:r>
          </a:p>
          <a:p>
            <a:endParaRPr lang="fr-FR" dirty="0"/>
          </a:p>
          <a:p>
            <a:pPr marL="171450" indent="-171450">
              <a:buFont typeface="Arial" panose="020B0604020202020204" pitchFamily="34" charset="0"/>
              <a:buChar char="•"/>
            </a:pPr>
            <a:r>
              <a:rPr lang="fr-FR" dirty="0" err="1"/>
              <a:t>Many</a:t>
            </a:r>
            <a:r>
              <a:rPr lang="fr-FR" dirty="0"/>
              <a:t> </a:t>
            </a:r>
            <a:r>
              <a:rPr lang="fr-FR" b="1" dirty="0"/>
              <a:t>external </a:t>
            </a:r>
            <a:r>
              <a:rPr lang="fr-FR" b="1" dirty="0" err="1"/>
              <a:t>partners</a:t>
            </a:r>
            <a:r>
              <a:rPr lang="fr-FR" b="1" dirty="0"/>
              <a:t> </a:t>
            </a:r>
            <a:r>
              <a:rPr lang="fr-FR" dirty="0" err="1"/>
              <a:t>integrate</a:t>
            </a:r>
            <a:r>
              <a:rPr lang="fr-FR" dirty="0"/>
              <a:t> with Azure Monitor. </a:t>
            </a:r>
          </a:p>
          <a:p>
            <a:pPr marL="171450" indent="-171450">
              <a:buFont typeface="Arial" panose="020B0604020202020204" pitchFamily="34" charset="0"/>
              <a:buChar char="•"/>
            </a:pPr>
            <a:r>
              <a:rPr lang="fr-FR" dirty="0"/>
              <a:t>Azure Monitor has </a:t>
            </a:r>
            <a:r>
              <a:rPr lang="fr-FR" b="1" dirty="0" err="1"/>
              <a:t>partnered</a:t>
            </a:r>
            <a:r>
              <a:rPr lang="fr-FR" b="1" dirty="0"/>
              <a:t> with </a:t>
            </a:r>
            <a:r>
              <a:rPr lang="fr-FR" b="1" dirty="0" err="1"/>
              <a:t>other</a:t>
            </a:r>
            <a:r>
              <a:rPr lang="fr-FR" b="1" dirty="0"/>
              <a:t> monitoring providers to </a:t>
            </a:r>
            <a:r>
              <a:rPr lang="fr-FR" b="1" dirty="0" err="1"/>
              <a:t>provide</a:t>
            </a:r>
            <a:r>
              <a:rPr lang="fr-FR" b="1" dirty="0"/>
              <a:t> an Azure-</a:t>
            </a:r>
            <a:r>
              <a:rPr lang="fr-FR" b="1" dirty="0" err="1"/>
              <a:t>hosted</a:t>
            </a:r>
            <a:r>
              <a:rPr lang="fr-FR" b="1" dirty="0"/>
              <a:t> version of </a:t>
            </a:r>
            <a:r>
              <a:rPr lang="fr-FR" b="1" dirty="0" err="1"/>
              <a:t>their</a:t>
            </a:r>
            <a:r>
              <a:rPr lang="fr-FR" b="1" dirty="0"/>
              <a:t> </a:t>
            </a:r>
            <a:r>
              <a:rPr lang="fr-FR" b="1" dirty="0" err="1"/>
              <a:t>products</a:t>
            </a:r>
            <a:r>
              <a:rPr lang="fr-FR" b="1" dirty="0"/>
              <a:t> </a:t>
            </a:r>
            <a:r>
              <a:rPr lang="fr-FR" dirty="0"/>
              <a:t>to </a:t>
            </a:r>
            <a:r>
              <a:rPr lang="fr-FR" dirty="0" err="1"/>
              <a:t>make</a:t>
            </a:r>
            <a:r>
              <a:rPr lang="fr-FR" dirty="0"/>
              <a:t> </a:t>
            </a:r>
            <a:r>
              <a:rPr lang="fr-FR" dirty="0" err="1"/>
              <a:t>interoperability</a:t>
            </a:r>
            <a:r>
              <a:rPr lang="fr-FR" dirty="0"/>
              <a:t> </a:t>
            </a:r>
            <a:r>
              <a:rPr lang="fr-FR" dirty="0" err="1"/>
              <a:t>easier</a:t>
            </a:r>
            <a:r>
              <a:rPr lang="fr-FR" dirty="0"/>
              <a:t>. </a:t>
            </a:r>
            <a:r>
              <a:rPr lang="fr-FR" dirty="0" err="1"/>
              <a:t>Examples</a:t>
            </a:r>
            <a:r>
              <a:rPr lang="fr-FR" dirty="0"/>
              <a:t> </a:t>
            </a:r>
            <a:r>
              <a:rPr lang="fr-FR" dirty="0" err="1"/>
              <a:t>include</a:t>
            </a:r>
            <a:r>
              <a:rPr lang="fr-FR" dirty="0"/>
              <a:t> </a:t>
            </a:r>
            <a:r>
              <a:rPr lang="fr-FR" dirty="0" err="1"/>
              <a:t>Elastic</a:t>
            </a:r>
            <a:r>
              <a:rPr lang="fr-FR" dirty="0"/>
              <a:t>, </a:t>
            </a:r>
            <a:r>
              <a:rPr lang="fr-FR" dirty="0" err="1"/>
              <a:t>Datadog</a:t>
            </a:r>
            <a:r>
              <a:rPr lang="fr-FR" dirty="0"/>
              <a:t>, Logz.io, and Dynatrace.</a:t>
            </a:r>
          </a:p>
          <a:p>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334449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need to keep your data on-prem or would like to use Azure Monitor for your </a:t>
            </a:r>
            <a:r>
              <a:rPr lang="en-US" dirty="0" err="1"/>
              <a:t>multicloud</a:t>
            </a:r>
            <a:r>
              <a:rPr lang="en-US" dirty="0"/>
              <a:t> workloads, you can do so using Azure Arc.</a:t>
            </a:r>
          </a:p>
          <a:p>
            <a:endParaRPr lang="fr-FR"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2558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https://learn.microsoft.com/en-us/azure/azure-monitor/best-practices-multicloud</a:t>
            </a:r>
          </a:p>
          <a:p>
            <a:r>
              <a:rPr lang="fr-FR" dirty="0"/>
              <a:t>https://learn.microsoft.com/en-us/azure/azure-arc/servers/concept-log-analytics-extension-deployment</a:t>
            </a:r>
          </a:p>
          <a:p>
            <a:r>
              <a:rPr lang="fr-FR" dirty="0"/>
              <a:t>https://learn.microsoft.com/en-us/azure/azure-arc/servers/deployment-options</a:t>
            </a:r>
          </a:p>
          <a:p>
            <a:r>
              <a:rPr lang="fr-FR" dirty="0"/>
              <a:t>https://learn.microsoft.com/en-us/azure/azure-arc/servers/plan-at-scale-deployment</a:t>
            </a:r>
          </a:p>
          <a:p>
            <a:r>
              <a:rPr lang="fr-FR" dirty="0"/>
              <a:t>https://learn.microsoft.com/en-us/azure/azure-monitor/agents/azure-monitor-agent-manage</a:t>
            </a:r>
          </a:p>
          <a:p>
            <a:r>
              <a:rPr lang="fr-FR" dirty="0"/>
              <a:t>https://learn.microsoft.com/en-us/azure/azure-monitor/vm/vminsights-enable-overview</a:t>
            </a:r>
          </a:p>
          <a:p>
            <a:r>
              <a:rPr lang="fr-FR" dirty="0"/>
              <a:t>https://learn.microsoft.com/en-us/azure/azure-arc/servers/manage-vm-extensions</a:t>
            </a:r>
          </a:p>
          <a:p>
            <a:endParaRPr lang="fr-FR" dirty="0"/>
          </a:p>
          <a:p>
            <a:r>
              <a:rPr lang="fr-FR" i="1" dirty="0"/>
              <a:t>Purpose of the slide </a:t>
            </a:r>
            <a:r>
              <a:rPr lang="fr-FR" i="1" dirty="0" err="1"/>
              <a:t>here</a:t>
            </a:r>
            <a:r>
              <a:rPr lang="fr-FR" i="1" dirty="0"/>
              <a:t> </a:t>
            </a:r>
            <a:r>
              <a:rPr lang="fr-FR" i="1" dirty="0" err="1"/>
              <a:t>is</a:t>
            </a:r>
            <a:r>
              <a:rPr lang="fr-FR" i="1" dirty="0"/>
              <a:t> to </a:t>
            </a:r>
            <a:r>
              <a:rPr lang="fr-FR" i="1" dirty="0" err="1"/>
              <a:t>introduce</a:t>
            </a:r>
            <a:r>
              <a:rPr lang="fr-FR" i="1" dirty="0"/>
              <a:t> and </a:t>
            </a:r>
            <a:r>
              <a:rPr lang="fr-FR" i="1" dirty="0" err="1"/>
              <a:t>explain</a:t>
            </a:r>
            <a:r>
              <a:rPr lang="fr-FR" i="1" dirty="0"/>
              <a:t> </a:t>
            </a:r>
            <a:r>
              <a:rPr lang="fr-FR" i="1" dirty="0" err="1"/>
              <a:t>what</a:t>
            </a:r>
            <a:r>
              <a:rPr lang="fr-FR" i="1" dirty="0"/>
              <a:t> </a:t>
            </a:r>
            <a:r>
              <a:rPr lang="fr-FR" i="1" dirty="0" err="1"/>
              <a:t>is</a:t>
            </a:r>
            <a:r>
              <a:rPr lang="fr-FR" i="1" dirty="0"/>
              <a:t> Azure Arc. </a:t>
            </a:r>
          </a:p>
          <a:p>
            <a:endParaRPr lang="fr-FR" dirty="0"/>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In addition to monitoring services and application in Azure, Azure Monitor can provide </a:t>
            </a:r>
            <a:r>
              <a:rPr lang="en-US" b="1" i="0" dirty="0">
                <a:solidFill>
                  <a:srgbClr val="161616"/>
                </a:solidFill>
                <a:effectLst/>
                <a:latin typeface="Segoe UI" panose="020B0502040204020203" pitchFamily="34" charset="0"/>
              </a:rPr>
              <a:t>complete monitoring for your resources and applications running on-premises and in other clouds </a:t>
            </a:r>
            <a:r>
              <a:rPr lang="en-US" b="0" i="0" dirty="0">
                <a:solidFill>
                  <a:srgbClr val="161616"/>
                </a:solidFill>
                <a:effectLst/>
                <a:latin typeface="Segoe UI" panose="020B0502040204020203" pitchFamily="34" charset="0"/>
              </a:rPr>
              <a:t>including Amazon Web Services (AWS) and Google Cloud Platform (GCP). </a:t>
            </a:r>
          </a:p>
          <a:p>
            <a:pPr marL="171450" indent="-171450"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marL="0" indent="0" algn="l">
              <a:buFont typeface="Arial" panose="020B0604020202020204" pitchFamily="34" charset="0"/>
              <a:buNone/>
            </a:pPr>
            <a:r>
              <a:rPr lang="en-US" b="0" i="0" u="sng" dirty="0">
                <a:solidFill>
                  <a:srgbClr val="161616"/>
                </a:solidFill>
                <a:effectLst/>
                <a:latin typeface="Segoe UI" panose="020B0502040204020203" pitchFamily="34" charset="0"/>
              </a:rPr>
              <a:t>Why Azure Arc:</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Complexity: “I need to have health visibility in a single pane of glass to all my existing and future infrastructure and applications.”</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Compliance: “I need to manage security and incident management across my public cloud and datacenter assets.”</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Regulation: “Our DB layer must remain on-premises due to sensitive patient data and data availability needs.”</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Inconsistency: “I want my on-prem skills to work in the cloud, and my cloud skills to work on-prem.”</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Latency: “We can’t take a dependency on the internet. If we lose connectivity, we still want to be able to access the data.”</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Legacy: “Our older systems take too much maintenance. We want evergreen technology and to pay for it like a utility.”</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u="sng" dirty="0"/>
              <a:t>Virtual machines: </a:t>
            </a:r>
          </a:p>
          <a:p>
            <a:pPr marL="171450" indent="-171450" algn="l">
              <a:buFont typeface="Arial" panose="020B0604020202020204" pitchFamily="34" charset="0"/>
              <a:buChar char="•"/>
            </a:pPr>
            <a:r>
              <a:rPr lang="en-US" b="1" dirty="0"/>
              <a:t>VM insights in Azure Monitor uses Azure Arc-enabled servers </a:t>
            </a:r>
            <a:r>
              <a:rPr lang="en-US" dirty="0"/>
              <a:t>to provide a consistent experience between both Azure virtual machines, your VM on-</a:t>
            </a:r>
            <a:r>
              <a:rPr lang="en-US" dirty="0" err="1"/>
              <a:t>premies</a:t>
            </a:r>
            <a:r>
              <a:rPr lang="en-US" dirty="0"/>
              <a:t>, and your AWS EC2 or GCP VM instances. You can </a:t>
            </a:r>
            <a:r>
              <a:rPr lang="en-US" b="1" dirty="0"/>
              <a:t>view your hybrid machines right alongside your Azure machines </a:t>
            </a:r>
            <a:r>
              <a:rPr lang="en-US" dirty="0"/>
              <a:t>and onboard them using identical methods. This includes using </a:t>
            </a:r>
            <a:r>
              <a:rPr lang="en-US" b="1" dirty="0"/>
              <a:t>standard Azure constructs such as Azure Policy and applying tags</a:t>
            </a:r>
            <a:r>
              <a:rPr lang="en-US" dirty="0"/>
              <a:t>.</a:t>
            </a:r>
          </a:p>
          <a:p>
            <a:pPr marL="171450" indent="-171450" algn="l">
              <a:buFont typeface="Arial" panose="020B0604020202020204" pitchFamily="34" charset="0"/>
              <a:buChar char="•"/>
            </a:pPr>
            <a:r>
              <a:rPr lang="en-US" dirty="0"/>
              <a:t>The </a:t>
            </a:r>
            <a:r>
              <a:rPr lang="en-US" b="1" dirty="0"/>
              <a:t>Azure Monitor agent installed by VM insights </a:t>
            </a:r>
            <a:r>
              <a:rPr lang="en-US" dirty="0"/>
              <a:t>collects telemetry from the client operating system of virtual machines regardless of their location. Use the </a:t>
            </a:r>
            <a:r>
              <a:rPr lang="en-US" b="1" dirty="0"/>
              <a:t>same data collection rules t</a:t>
            </a:r>
            <a:r>
              <a:rPr lang="en-US" dirty="0"/>
              <a:t>hat define your data collection across all of the virtual machines across your different cloud environments.</a:t>
            </a:r>
          </a:p>
          <a:p>
            <a:endParaRPr lang="en-US" dirty="0"/>
          </a:p>
          <a:p>
            <a:r>
              <a:rPr lang="en-US" u="sng" dirty="0"/>
              <a:t>Onboarding methods: Connecting machines in your hybrid environment directly with Azure can be accomplished using different methods, depending on your requirements and the tools you prefer to use.</a:t>
            </a:r>
          </a:p>
          <a:p>
            <a:pPr marL="171450" indent="-171450">
              <a:buFont typeface="Arial" panose="020B0604020202020204" pitchFamily="34" charset="0"/>
              <a:buChar char="•"/>
            </a:pPr>
            <a:r>
              <a:rPr lang="en-US" dirty="0"/>
              <a:t>Interactively: </a:t>
            </a:r>
          </a:p>
          <a:p>
            <a:pPr marL="384432" lvl="1" indent="-171450">
              <a:buFont typeface="Arial" panose="020B0604020202020204" pitchFamily="34" charset="0"/>
              <a:buChar char="•"/>
            </a:pPr>
            <a:r>
              <a:rPr lang="en-US" dirty="0"/>
              <a:t>Connect machines using a deployment script</a:t>
            </a:r>
          </a:p>
          <a:p>
            <a:pPr marL="384432" lvl="1" indent="-171450">
              <a:buFont typeface="Arial" panose="020B0604020202020204" pitchFamily="34" charset="0"/>
              <a:buChar char="•"/>
            </a:pPr>
            <a:r>
              <a:rPr lang="en-US" dirty="0"/>
              <a:t>Connect machines from Windows Admin Center</a:t>
            </a:r>
          </a:p>
          <a:p>
            <a:pPr marL="171450" lvl="0" indent="-171450">
              <a:buFont typeface="Arial" panose="020B0604020202020204" pitchFamily="34" charset="0"/>
              <a:buChar char="•"/>
            </a:pPr>
            <a:r>
              <a:rPr lang="en-US" dirty="0"/>
              <a:t>Interactively/At </a:t>
            </a:r>
            <a:r>
              <a:rPr lang="en-US" dirty="0" err="1"/>
              <a:t>scaoe</a:t>
            </a:r>
            <a:endParaRPr lang="en-US" dirty="0"/>
          </a:p>
          <a:p>
            <a:pPr marL="384432" lvl="1" indent="-171450">
              <a:buFont typeface="Arial" panose="020B0604020202020204" pitchFamily="34" charset="0"/>
              <a:buChar char="•"/>
            </a:pPr>
            <a:r>
              <a:rPr lang="en-US" dirty="0"/>
              <a:t>Connect machines to Azure Arc with PowerShell</a:t>
            </a:r>
          </a:p>
          <a:p>
            <a:pPr marL="384432" lvl="1" indent="-171450">
              <a:buFont typeface="Arial" panose="020B0604020202020204" pitchFamily="34" charset="0"/>
              <a:buChar char="•"/>
            </a:pPr>
            <a:r>
              <a:rPr lang="en-US" dirty="0"/>
              <a:t>Connect machines to Azure Arc with PowerShell DSC</a:t>
            </a:r>
          </a:p>
          <a:p>
            <a:pPr marL="171450" indent="-171450">
              <a:buFont typeface="Arial" panose="020B0604020202020204" pitchFamily="34" charset="0"/>
              <a:buChar char="•"/>
            </a:pPr>
            <a:r>
              <a:rPr lang="en-US" dirty="0"/>
              <a:t>At scale: </a:t>
            </a:r>
          </a:p>
          <a:p>
            <a:pPr marL="384432" lvl="1" indent="-171450">
              <a:buFont typeface="Arial" panose="020B0604020202020204" pitchFamily="34" charset="0"/>
              <a:buChar char="•"/>
            </a:pPr>
            <a:r>
              <a:rPr lang="en-US" dirty="0"/>
              <a:t>Connect machines using a service principal</a:t>
            </a:r>
          </a:p>
          <a:p>
            <a:pPr marL="384432" lvl="1" indent="-171450">
              <a:buFont typeface="Arial" panose="020B0604020202020204" pitchFamily="34" charset="0"/>
              <a:buChar char="•"/>
            </a:pPr>
            <a:r>
              <a:rPr lang="en-US" dirty="0"/>
              <a:t>Connect machines using Configuration Manager script</a:t>
            </a:r>
          </a:p>
          <a:p>
            <a:pPr marL="384432" lvl="1" indent="-171450">
              <a:buFont typeface="Arial" panose="020B0604020202020204" pitchFamily="34" charset="0"/>
              <a:buChar char="•"/>
            </a:pPr>
            <a:r>
              <a:rPr lang="en-US" dirty="0"/>
              <a:t>Connect machines using Configuration Manager custom task sequence</a:t>
            </a:r>
          </a:p>
          <a:p>
            <a:pPr marL="384432" lvl="1" indent="-171450">
              <a:buFont typeface="Arial" panose="020B0604020202020204" pitchFamily="34" charset="0"/>
              <a:buChar char="•"/>
            </a:pPr>
            <a:r>
              <a:rPr lang="en-US" dirty="0"/>
              <a:t>Connect machines at scale using group policy</a:t>
            </a:r>
          </a:p>
          <a:p>
            <a:pPr marL="384432" lvl="1" indent="-171450">
              <a:buFont typeface="Arial" panose="020B0604020202020204" pitchFamily="34" charset="0"/>
              <a:buChar char="•"/>
            </a:pPr>
            <a:r>
              <a:rPr lang="en-US" dirty="0"/>
              <a:t>Connect machines using Ansible playbooks</a:t>
            </a:r>
          </a:p>
          <a:p>
            <a:pPr marL="384432" lvl="1" indent="-171450">
              <a:buFont typeface="Arial" panose="020B0604020202020204" pitchFamily="34" charset="0"/>
              <a:buChar char="•"/>
            </a:pPr>
            <a:r>
              <a:rPr lang="en-US" dirty="0"/>
              <a:t>Connect machines from Automation Update Management</a:t>
            </a:r>
          </a:p>
          <a:p>
            <a:endParaRPr lang="en-US" dirty="0"/>
          </a:p>
          <a:p>
            <a:r>
              <a:rPr lang="en-US" u="sng" dirty="0"/>
              <a:t>Deployment of Azure Monitor Agent: </a:t>
            </a:r>
          </a:p>
          <a:p>
            <a:pPr marL="171450" indent="-171450">
              <a:buFont typeface="Arial" panose="020B0604020202020204" pitchFamily="34" charset="0"/>
              <a:buChar char="•"/>
            </a:pPr>
            <a:r>
              <a:rPr lang="en-US" dirty="0"/>
              <a:t>Non-Azure: To install the agent on physical servers and virtual machines hosted outside of Azure (that is, on-premises) or in other clouds, </a:t>
            </a:r>
            <a:r>
              <a:rPr lang="en-US" b="1" dirty="0"/>
              <a:t>you must install the Azure Arc Connected Machine agent first</a:t>
            </a:r>
            <a:r>
              <a:rPr lang="en-US" dirty="0"/>
              <a:t>, at no added cost.</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Azure Monitor supports multiple methods to install the Azure Monitor agent and connect your machine or server registered with Azure Arc-enabled servers to the service. </a:t>
            </a:r>
            <a:r>
              <a:rPr lang="en-US" b="1" i="0" dirty="0">
                <a:solidFill>
                  <a:srgbClr val="161616"/>
                </a:solidFill>
                <a:effectLst/>
                <a:latin typeface="Segoe UI" panose="020B0502040204020203" pitchFamily="34" charset="0"/>
              </a:rPr>
              <a:t>Azure Arc-enabled servers support the Azure VM extension framework</a:t>
            </a:r>
            <a:r>
              <a:rPr lang="en-US" b="0" i="0" dirty="0">
                <a:solidFill>
                  <a:srgbClr val="161616"/>
                </a:solidFill>
                <a:effectLst/>
                <a:latin typeface="Segoe UI" panose="020B0502040204020203" pitchFamily="34" charset="0"/>
              </a:rPr>
              <a:t>, which provides post-deployment configuration and automation tasks, enabling you to simplify management of your hybrid machines like you can with Azure VMs.</a:t>
            </a:r>
          </a:p>
          <a:p>
            <a:endParaRPr lang="en-US" dirty="0"/>
          </a:p>
          <a:p>
            <a:r>
              <a:rPr lang="en-US" u="sng" dirty="0"/>
              <a:t>Installation options: Review the different methods to install the VM extension using one method or a combination and determine which one works best for your scenario.</a:t>
            </a:r>
          </a:p>
          <a:p>
            <a:pPr marL="171450" indent="-171450">
              <a:buFont typeface="Arial" panose="020B0604020202020204" pitchFamily="34" charset="0"/>
              <a:buChar char="•"/>
            </a:pPr>
            <a:r>
              <a:rPr lang="en-US" b="1" dirty="0"/>
              <a:t>Use Azure Arc-enabled servers</a:t>
            </a:r>
            <a:r>
              <a:rPr lang="en-US" dirty="0"/>
              <a:t>: This method supports managing the installation, management, and removal of VM extensions from the Azure portal, using PowerShell, the Azure CLI, or with an Azure Resource Manager (ARM) template.</a:t>
            </a:r>
          </a:p>
          <a:p>
            <a:pPr marL="384432" lvl="1" indent="-171450">
              <a:buFont typeface="Arial" panose="020B0604020202020204" pitchFamily="34" charset="0"/>
              <a:buChar char="•"/>
            </a:pPr>
            <a:r>
              <a:rPr lang="en-US" dirty="0"/>
              <a:t>Advantages</a:t>
            </a:r>
          </a:p>
          <a:p>
            <a:pPr marL="499521" lvl="2" indent="-171450">
              <a:buFont typeface="Arial" panose="020B0604020202020204" pitchFamily="34" charset="0"/>
              <a:buChar char="•"/>
            </a:pPr>
            <a:r>
              <a:rPr lang="en-US" dirty="0"/>
              <a:t>Can be useful for testing purposes</a:t>
            </a:r>
          </a:p>
          <a:p>
            <a:pPr marL="499521" lvl="2" indent="-171450">
              <a:buFont typeface="Arial" panose="020B0604020202020204" pitchFamily="34" charset="0"/>
              <a:buChar char="•"/>
            </a:pPr>
            <a:r>
              <a:rPr lang="en-US" dirty="0"/>
              <a:t>Useful if you have a few machines to manage</a:t>
            </a:r>
          </a:p>
          <a:p>
            <a:pPr marL="384432" lvl="1" indent="-171450">
              <a:buFont typeface="Arial" panose="020B0604020202020204" pitchFamily="34" charset="0"/>
              <a:buChar char="•"/>
            </a:pPr>
            <a:r>
              <a:rPr lang="en-US" dirty="0"/>
              <a:t>Disadvantages</a:t>
            </a:r>
          </a:p>
          <a:p>
            <a:pPr marL="499521" lvl="2" indent="-171450">
              <a:buFont typeface="Arial" panose="020B0604020202020204" pitchFamily="34" charset="0"/>
              <a:buChar char="•"/>
            </a:pPr>
            <a:r>
              <a:rPr lang="en-US" dirty="0"/>
              <a:t>Limited automation when using an Azure Resource Manager template</a:t>
            </a:r>
          </a:p>
          <a:p>
            <a:pPr marL="499521" lvl="2" indent="-171450">
              <a:buFont typeface="Arial" panose="020B0604020202020204" pitchFamily="34" charset="0"/>
              <a:buChar char="•"/>
            </a:pPr>
            <a:r>
              <a:rPr lang="en-US" dirty="0"/>
              <a:t>Can only focus on a single Arc-enabled server, and not multiple instances</a:t>
            </a:r>
          </a:p>
          <a:p>
            <a:pPr marL="499521" lvl="2" indent="-171450">
              <a:buFont typeface="Arial" panose="020B0604020202020204" pitchFamily="34" charset="0"/>
              <a:buChar char="•"/>
            </a:pPr>
            <a:r>
              <a:rPr lang="en-US" dirty="0"/>
              <a:t>Only supports specifying a single workspace to report to; requires using PowerShell or the Azure CLI to configure the Log Analytics Windows agent VM extension to report to up to four workspaces</a:t>
            </a:r>
          </a:p>
          <a:p>
            <a:pPr marL="499521" lvl="2" indent="-171450">
              <a:buFont typeface="Arial" panose="020B0604020202020204" pitchFamily="34" charset="0"/>
              <a:buChar char="•"/>
            </a:pPr>
            <a:r>
              <a:rPr lang="en-US" dirty="0"/>
              <a:t>Doesn't support deploying the Dependency agent from the portal; you can only use PowerShell, the Azure CLI, or ARM template</a:t>
            </a:r>
            <a:endParaRPr lang="fr-FR" dirty="0"/>
          </a:p>
          <a:p>
            <a:pPr marL="171450" indent="-171450">
              <a:buFont typeface="Arial" panose="020B0604020202020204" pitchFamily="34" charset="0"/>
              <a:buChar char="•"/>
            </a:pPr>
            <a:r>
              <a:rPr lang="en-US" b="1" dirty="0"/>
              <a:t>Use Azure Policy</a:t>
            </a:r>
            <a:r>
              <a:rPr lang="en-US" dirty="0"/>
              <a:t>: You can use Azure Policy to deploy the Azure Monitor agent VM extension at-scale to machines in your environment, and maintain configuration compliance. This is accomplished by using either the Configure Linux Arc-enabled machines to run Azure Monitor Agent or the Configure Windows Arc-enabled machines to run Azure Monitor Agent policy definition. Azure Policy includes several prebuilt definitions related to Azure Monitor. </a:t>
            </a:r>
          </a:p>
          <a:p>
            <a:pPr marL="384432" lvl="1" indent="-171450">
              <a:buFont typeface="Arial" panose="020B0604020202020204" pitchFamily="34" charset="0"/>
              <a:buChar char="•"/>
            </a:pPr>
            <a:r>
              <a:rPr lang="en-US" dirty="0"/>
              <a:t>Advantages</a:t>
            </a:r>
          </a:p>
          <a:p>
            <a:pPr marL="499521" lvl="2" indent="-171450">
              <a:buFont typeface="Arial" panose="020B0604020202020204" pitchFamily="34" charset="0"/>
              <a:buChar char="•"/>
            </a:pPr>
            <a:r>
              <a:rPr lang="en-US" dirty="0"/>
              <a:t>Reinstalls the VM extension if removed (after policy evaluation)</a:t>
            </a:r>
          </a:p>
          <a:p>
            <a:pPr marL="499521" lvl="2" indent="-171450">
              <a:buFont typeface="Arial" panose="020B0604020202020204" pitchFamily="34" charset="0"/>
              <a:buChar char="•"/>
            </a:pPr>
            <a:r>
              <a:rPr lang="en-US" dirty="0"/>
              <a:t>Identifies and installs the VM extension when a new Azure Arc-enabled server is registered with Azure</a:t>
            </a:r>
          </a:p>
          <a:p>
            <a:pPr marL="384432" lvl="1" indent="-171450">
              <a:buFont typeface="Arial" panose="020B0604020202020204" pitchFamily="34" charset="0"/>
              <a:buChar char="•"/>
            </a:pPr>
            <a:r>
              <a:rPr lang="en-US" dirty="0"/>
              <a:t>Disadvantages</a:t>
            </a:r>
          </a:p>
          <a:p>
            <a:pPr marL="499521" lvl="2" indent="-171450">
              <a:buFont typeface="Arial" panose="020B0604020202020204" pitchFamily="34" charset="0"/>
              <a:buChar char="•"/>
            </a:pPr>
            <a:r>
              <a:rPr lang="en-US" dirty="0"/>
              <a:t>The Configure operating system Arc-enabled machines to run Azure Monitor Agent policy only installs the Azure Monitor agent extension and configures the agent to report to a specified Log Analytics workspace.</a:t>
            </a:r>
          </a:p>
          <a:p>
            <a:pPr marL="499521" lvl="2" indent="-171450">
              <a:buFont typeface="Arial" panose="020B0604020202020204" pitchFamily="34" charset="0"/>
              <a:buChar char="•"/>
            </a:pPr>
            <a:r>
              <a:rPr lang="en-US" dirty="0"/>
              <a:t>Standard compliance evaluation cycle is once every 24 hours. An evaluation scan for a subscription or a resource group can be started with Azure CLI, Azure PowerShell, a call to the REST API, or by using the Azure Policy Compliance Scan GitHub Action. </a:t>
            </a:r>
          </a:p>
          <a:p>
            <a:pPr marL="171450" lvl="0" indent="-171450">
              <a:buFont typeface="Arial" panose="020B0604020202020204" pitchFamily="34" charset="0"/>
              <a:buChar char="•"/>
            </a:pPr>
            <a:r>
              <a:rPr lang="en-US" b="1" dirty="0"/>
              <a:t>Use Azure Automation</a:t>
            </a:r>
            <a:r>
              <a:rPr lang="en-US" dirty="0"/>
              <a:t>: The process automation operating environment in Azure Automation and its support for PowerShell and Python runbooks can help you automate the deployment of the Azure Monitor agent VM extension at scale to machines in your environment.</a:t>
            </a:r>
          </a:p>
          <a:p>
            <a:pPr marL="384432" lvl="1" indent="-171450">
              <a:buFont typeface="Arial" panose="020B0604020202020204" pitchFamily="34" charset="0"/>
              <a:buChar char="•"/>
            </a:pPr>
            <a:r>
              <a:rPr lang="en-US" dirty="0"/>
              <a:t>Advantages</a:t>
            </a:r>
          </a:p>
          <a:p>
            <a:pPr marL="499521" lvl="2" indent="-171450">
              <a:buFont typeface="Arial" panose="020B0604020202020204" pitchFamily="34" charset="0"/>
              <a:buChar char="•"/>
            </a:pPr>
            <a:r>
              <a:rPr lang="en-US" dirty="0"/>
              <a:t>Can use a scripted method to automate its deployment and configuration using scripting languages you're familiar with</a:t>
            </a:r>
          </a:p>
          <a:p>
            <a:pPr marL="499521" lvl="2" indent="-171450">
              <a:buFont typeface="Arial" panose="020B0604020202020204" pitchFamily="34" charset="0"/>
              <a:buChar char="•"/>
            </a:pPr>
            <a:r>
              <a:rPr lang="en-US" dirty="0"/>
              <a:t>Runs on a schedule that you define and control</a:t>
            </a:r>
          </a:p>
          <a:p>
            <a:pPr marL="499521" lvl="2" indent="-171450">
              <a:buFont typeface="Arial" panose="020B0604020202020204" pitchFamily="34" charset="0"/>
              <a:buChar char="•"/>
            </a:pPr>
            <a:r>
              <a:rPr lang="en-US" dirty="0"/>
              <a:t>Authenticate securely to Arc-enabled servers from the Automation account using a managed identity</a:t>
            </a:r>
          </a:p>
          <a:p>
            <a:pPr marL="384432" lvl="1" indent="-171450">
              <a:buFont typeface="Arial" panose="020B0604020202020204" pitchFamily="34" charset="0"/>
              <a:buChar char="•"/>
            </a:pPr>
            <a:r>
              <a:rPr lang="en-US" dirty="0"/>
              <a:t>Disadvantages</a:t>
            </a:r>
          </a:p>
          <a:p>
            <a:pPr marL="499521" lvl="2" indent="-171450">
              <a:buFont typeface="Arial" panose="020B0604020202020204" pitchFamily="34" charset="0"/>
              <a:buChar char="•"/>
            </a:pPr>
            <a:r>
              <a:rPr lang="en-US" dirty="0"/>
              <a:t>Requires an Azure Automation account</a:t>
            </a:r>
          </a:p>
          <a:p>
            <a:pPr marL="499521" lvl="2" indent="-171450">
              <a:buFont typeface="Arial" panose="020B0604020202020204" pitchFamily="34" charset="0"/>
              <a:buChar char="•"/>
            </a:pPr>
            <a:r>
              <a:rPr lang="en-US" dirty="0"/>
              <a:t>Experience authoring and managing runbooks in Azure Automation</a:t>
            </a:r>
          </a:p>
          <a:p>
            <a:pPr marL="499521" lvl="2" indent="-171450">
              <a:buFont typeface="Arial" panose="020B0604020202020204" pitchFamily="34" charset="0"/>
              <a:buChar char="•"/>
            </a:pPr>
            <a:r>
              <a:rPr lang="en-US" dirty="0"/>
              <a:t>Must create a runbook based on PowerShell or Python, depending on the target operating system</a:t>
            </a:r>
          </a:p>
          <a:p>
            <a:pPr marL="171450" lvl="0" indent="-171450">
              <a:buFont typeface="Arial" panose="020B0604020202020204" pitchFamily="34" charset="0"/>
              <a:buChar char="•"/>
            </a:pPr>
            <a:r>
              <a:rPr lang="en-US" b="1" dirty="0"/>
              <a:t>Use Azure portal</a:t>
            </a:r>
            <a:r>
              <a:rPr lang="en-US" dirty="0"/>
              <a:t>: The Azure Monitor agent VM extension can be installed using the Azure portal. See Automatic extension upgrade for Azure Arc-enabled servers for more information about installing extensions from the Azure portal.</a:t>
            </a:r>
          </a:p>
          <a:p>
            <a:pPr marL="384432" lvl="1" indent="-171450">
              <a:buFont typeface="Arial" panose="020B0604020202020204" pitchFamily="34" charset="0"/>
              <a:buChar char="•"/>
            </a:pPr>
            <a:r>
              <a:rPr lang="en-US" dirty="0"/>
              <a:t>Advantages</a:t>
            </a:r>
          </a:p>
          <a:p>
            <a:pPr marL="499521" lvl="2" indent="-171450">
              <a:buFont typeface="Arial" panose="020B0604020202020204" pitchFamily="34" charset="0"/>
              <a:buChar char="•"/>
            </a:pPr>
            <a:r>
              <a:rPr lang="en-US" dirty="0"/>
              <a:t>Point and click directly from Azure portal</a:t>
            </a:r>
          </a:p>
          <a:p>
            <a:pPr marL="499521" lvl="2" indent="-171450">
              <a:buFont typeface="Arial" panose="020B0604020202020204" pitchFamily="34" charset="0"/>
              <a:buChar char="•"/>
            </a:pPr>
            <a:r>
              <a:rPr lang="en-US" dirty="0"/>
              <a:t>Useful for testing with small set of servers</a:t>
            </a:r>
          </a:p>
          <a:p>
            <a:pPr marL="499521" lvl="2" indent="-171450">
              <a:buFont typeface="Arial" panose="020B0604020202020204" pitchFamily="34" charset="0"/>
              <a:buChar char="•"/>
            </a:pPr>
            <a:r>
              <a:rPr lang="en-US" dirty="0"/>
              <a:t>Immediate deployment of extension</a:t>
            </a:r>
          </a:p>
          <a:p>
            <a:pPr marL="384432" lvl="1" indent="-171450">
              <a:buFont typeface="Arial" panose="020B0604020202020204" pitchFamily="34" charset="0"/>
              <a:buChar char="•"/>
            </a:pPr>
            <a:r>
              <a:rPr lang="en-US" dirty="0"/>
              <a:t>Disadvantages</a:t>
            </a:r>
          </a:p>
          <a:p>
            <a:pPr marL="499521" lvl="2" indent="-171450">
              <a:buFont typeface="Arial" panose="020B0604020202020204" pitchFamily="34" charset="0"/>
              <a:buChar char="•"/>
            </a:pPr>
            <a:r>
              <a:rPr lang="en-US" dirty="0"/>
              <a:t>Not scalable to many servers</a:t>
            </a:r>
          </a:p>
          <a:p>
            <a:pPr marL="499521" lvl="2" indent="-171450">
              <a:buFont typeface="Arial" panose="020B0604020202020204" pitchFamily="34" charset="0"/>
              <a:buChar char="•"/>
            </a:pPr>
            <a:r>
              <a:rPr lang="en-US" dirty="0"/>
              <a:t>Limited automation</a:t>
            </a:r>
          </a:p>
          <a:p>
            <a:pPr marL="0" lvl="0" indent="0">
              <a:buFont typeface="Arial" panose="020B0604020202020204" pitchFamily="34" charset="0"/>
              <a:buNone/>
            </a:pPr>
            <a:endParaRPr lang="fr-FR" dirty="0"/>
          </a:p>
          <a:p>
            <a:pPr marL="0" lvl="0" indent="0">
              <a:buFont typeface="Arial" panose="020B0604020202020204" pitchFamily="34" charset="0"/>
              <a:buNone/>
            </a:pPr>
            <a:r>
              <a:rPr lang="en-US" u="sng" dirty="0"/>
              <a:t>Kubernetes</a:t>
            </a:r>
          </a:p>
          <a:p>
            <a:pPr marL="171450" lvl="0" indent="-171450">
              <a:buFont typeface="Arial" panose="020B0604020202020204" pitchFamily="34" charset="0"/>
              <a:buChar char="•"/>
            </a:pPr>
            <a:r>
              <a:rPr lang="en-US" dirty="0"/>
              <a:t>Container insights in Azure Monitor uses Azure Arc-enabled Kubernetes to provide a consistent experience between both Azure Kubernetes Service (AKS) and Kubernetes clusters in your AWS EKS or GCP GKE instances. You can view your hybrid clusters right alongside your Azure machines and onboard them using identical methods. This includes using standard Azure constructs such as Azure Policy and applying tags.</a:t>
            </a:r>
          </a:p>
          <a:p>
            <a:pPr marL="171450" lvl="0" indent="-171450">
              <a:buFont typeface="Arial" panose="020B0604020202020204" pitchFamily="34" charset="0"/>
              <a:buChar char="•"/>
            </a:pPr>
            <a:r>
              <a:rPr lang="en-US" dirty="0"/>
              <a:t>Use Prometheus remote write from your on-premises, AWS, or GCP clusters to send data to Azure managed service for Prometheus.</a:t>
            </a:r>
          </a:p>
          <a:p>
            <a:pPr marL="171450" lvl="0" indent="-171450">
              <a:buFont typeface="Arial" panose="020B0604020202020204" pitchFamily="34" charset="0"/>
              <a:buChar char="•"/>
            </a:pPr>
            <a:r>
              <a:rPr lang="en-US" dirty="0"/>
              <a:t>The Azure Monitor agent installed by Container insights collects telemetry from the client operating system of clusters regardless of their location. Use the same analysis tools on Container insights to monitor clusters across your different cloud environments.</a:t>
            </a:r>
            <a:endParaRPr lang="fr-FR" dirty="0"/>
          </a:p>
          <a:p>
            <a:pPr marL="0" lvl="0" indent="0">
              <a:buFont typeface="Arial" panose="020B0604020202020204" pitchFamily="34" charset="0"/>
              <a:buNone/>
            </a:pPr>
            <a:endParaRPr lang="fr-FR" dirty="0"/>
          </a:p>
          <a:p>
            <a:pPr marL="0" lvl="0" indent="0">
              <a:buFont typeface="Arial" panose="020B0604020202020204" pitchFamily="34" charset="0"/>
              <a:buNone/>
            </a:pPr>
            <a:r>
              <a:rPr lang="en-US" u="sng" dirty="0"/>
              <a:t>Applications</a:t>
            </a:r>
          </a:p>
          <a:p>
            <a:pPr marL="171450" lvl="0" indent="-171450">
              <a:buFont typeface="Arial" panose="020B0604020202020204" pitchFamily="34" charset="0"/>
              <a:buChar char="•"/>
            </a:pPr>
            <a:r>
              <a:rPr lang="en-US" dirty="0"/>
              <a:t>Applications hosted outside of Azure must be hard coded to send telemetry to Azure Monitor Application Insights using SDKs for supported languages. Annual code maintenance should be planned to upgrade the SDKs per Application Insights SDK support guidance.</a:t>
            </a:r>
          </a:p>
          <a:p>
            <a:pPr marL="171450" lvl="0" indent="-171450">
              <a:buFont typeface="Arial" panose="020B0604020202020204" pitchFamily="34" charset="0"/>
              <a:buChar char="•"/>
            </a:pPr>
            <a:r>
              <a:rPr lang="en-US" dirty="0"/>
              <a:t>If you use Grafana for visualization of monitoring data across your different clouds. use the Azure Monitor data source to include application log and metric data in your dashboards.</a:t>
            </a:r>
          </a:p>
          <a:p>
            <a:pPr marL="171450" lvl="0" indent="-171450">
              <a:buFont typeface="Arial" panose="020B0604020202020204" pitchFamily="34" charset="0"/>
              <a:buChar char="•"/>
            </a:pPr>
            <a:r>
              <a:rPr lang="en-US" dirty="0"/>
              <a:t>If you use Data Dog, use Azure integrations to include application log and metric data in your Data Dog UI.</a:t>
            </a:r>
            <a:endParaRPr lang="fr-FR" dirty="0"/>
          </a:p>
          <a:p>
            <a:pPr marL="0" lvl="0" indent="0">
              <a:buFont typeface="Arial" panose="020B0604020202020204" pitchFamily="34" charset="0"/>
              <a:buNone/>
            </a:pPr>
            <a:endParaRPr lang="fr-FR" dirty="0"/>
          </a:p>
          <a:p>
            <a:r>
              <a:rPr lang="fr-FR" dirty="0"/>
              <a:t>-----------</a:t>
            </a:r>
          </a:p>
          <a:p>
            <a:pPr rtl="0" fontAlgn="ctr">
              <a:spcBef>
                <a:spcPts val="0"/>
              </a:spcBef>
              <a:spcAft>
                <a:spcPts val="0"/>
              </a:spcAft>
              <a:buFont typeface="Courier New" panose="02070309020205020404" pitchFamily="49" charset="0"/>
              <a:buNone/>
            </a:pPr>
            <a:r>
              <a:rPr lang="en-US" sz="1100" dirty="0">
                <a:effectLst/>
                <a:latin typeface="Calibri" panose="020F0502020204030204" pitchFamily="34" charset="0"/>
              </a:rPr>
              <a:t>What is </a:t>
            </a:r>
            <a:r>
              <a:rPr lang="en-US" sz="1100" b="1" dirty="0">
                <a:effectLst/>
                <a:latin typeface="Calibri" panose="020F0502020204030204" pitchFamily="34" charset="0"/>
              </a:rPr>
              <a:t>Azure Arc</a:t>
            </a:r>
            <a:r>
              <a:rPr lang="en-US" sz="1100" dirty="0">
                <a:effectLst/>
                <a:latin typeface="Calibri" panose="020F0502020204030204" pitchFamily="34" charset="0"/>
              </a:rPr>
              <a:t>: </a:t>
            </a:r>
          </a:p>
          <a:p>
            <a:pPr rtl="0" fontAlgn="ctr">
              <a:spcBef>
                <a:spcPts val="0"/>
              </a:spcBef>
              <a:spcAft>
                <a:spcPts val="0"/>
              </a:spcAft>
              <a:buFont typeface="Courier New" panose="02070309020205020404" pitchFamily="49" charset="0"/>
              <a:buNone/>
            </a:pPr>
            <a:r>
              <a:rPr lang="en-US" sz="1100" dirty="0">
                <a:effectLst/>
                <a:latin typeface="Calibri" panose="020F0502020204030204" pitchFamily="34" charset="0"/>
              </a:rPr>
              <a:t>- Today, companies struggle to control and govern increasingly complex environments that extend across data centers, multiple clouds, and edge. Each environment and cloud possesses its own set of management tools, and new DevOps and </a:t>
            </a:r>
            <a:r>
              <a:rPr lang="en-US" sz="1100" dirty="0" err="1">
                <a:effectLst/>
                <a:latin typeface="Calibri" panose="020F0502020204030204" pitchFamily="34" charset="0"/>
              </a:rPr>
              <a:t>ITOps</a:t>
            </a:r>
            <a:r>
              <a:rPr lang="en-US" sz="1100" dirty="0">
                <a:effectLst/>
                <a:latin typeface="Calibri" panose="020F0502020204030204" pitchFamily="34" charset="0"/>
              </a:rPr>
              <a:t> operational models can be hard to implement across resources. Azure Arc simplifies governance and management by delivering a consistent </a:t>
            </a:r>
            <a:r>
              <a:rPr lang="en-US" sz="1100" dirty="0" err="1">
                <a:effectLst/>
                <a:latin typeface="Calibri" panose="020F0502020204030204" pitchFamily="34" charset="0"/>
              </a:rPr>
              <a:t>multicloud</a:t>
            </a:r>
            <a:r>
              <a:rPr lang="en-US" sz="1100" dirty="0">
                <a:effectLst/>
                <a:latin typeface="Calibri" panose="020F0502020204030204" pitchFamily="34" charset="0"/>
              </a:rPr>
              <a:t> and on-premises management platform.</a:t>
            </a:r>
          </a:p>
          <a:p>
            <a:pPr rtl="0" fontAlgn="ctr">
              <a:spcBef>
                <a:spcPts val="0"/>
              </a:spcBef>
              <a:spcAft>
                <a:spcPts val="0"/>
              </a:spcAft>
              <a:buFont typeface="Courier New" panose="02070309020205020404" pitchFamily="49" charset="0"/>
              <a:buNone/>
            </a:pPr>
            <a:r>
              <a:rPr lang="en-US" sz="1100" dirty="0">
                <a:effectLst/>
                <a:latin typeface="Calibri" panose="020F0502020204030204" pitchFamily="34" charset="0"/>
              </a:rPr>
              <a:t>- Azure Arc provides a centralized, unified way to:</a:t>
            </a:r>
          </a:p>
          <a:p>
            <a:pPr marL="685800" lvl="1" indent="-22860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Manage your entire environment together by projecting your existing non-Azure and/or on-premises resources into Azure Resource Manager.</a:t>
            </a:r>
          </a:p>
          <a:p>
            <a:pPr marL="685800" lvl="1" indent="-22860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Manage virtual machines, Kubernetes clusters, and databases as if they are running in Azure.</a:t>
            </a:r>
          </a:p>
          <a:p>
            <a:pPr marL="685800" lvl="1" indent="-22860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Use familiar Azure services and management capabilities, regardless of where your resources live.</a:t>
            </a:r>
          </a:p>
          <a:p>
            <a:pPr marL="685800" lvl="1" indent="-22860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Continue using traditional </a:t>
            </a:r>
            <a:r>
              <a:rPr lang="en-US" sz="1100" dirty="0" err="1">
                <a:effectLst/>
                <a:latin typeface="Calibri" panose="020F0502020204030204" pitchFamily="34" charset="0"/>
              </a:rPr>
              <a:t>ITOps</a:t>
            </a:r>
            <a:r>
              <a:rPr lang="en-US" sz="1100" dirty="0">
                <a:effectLst/>
                <a:latin typeface="Calibri" panose="020F0502020204030204" pitchFamily="34" charset="0"/>
              </a:rPr>
              <a:t> while introducing DevOps practices to support new cloud native patterns in your environment.</a:t>
            </a:r>
          </a:p>
          <a:p>
            <a:pPr marL="685800" lvl="1" indent="-22860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Configure custom locations as an abstraction layer on top of Azure Arc-enabled Kubernetes clusters and cluster extensions.</a:t>
            </a:r>
          </a:p>
          <a:p>
            <a:pPr marL="0" lvl="0" indent="0" rtl="0" fontAlgn="ctr">
              <a:spcBef>
                <a:spcPts val="0"/>
              </a:spcBef>
              <a:spcAft>
                <a:spcPts val="0"/>
              </a:spcAft>
              <a:buFont typeface="Arial" panose="020B0604020202020204" pitchFamily="34" charset="0"/>
              <a:buNone/>
            </a:pPr>
            <a:r>
              <a:rPr lang="en-US" sz="1100" dirty="0">
                <a:effectLst/>
                <a:latin typeface="Calibri" panose="020F0502020204030204" pitchFamily="34" charset="0"/>
              </a:rPr>
              <a:t>- Azure Arc-enabled infrastructure resources: </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Azure Arc-enabled servers</a:t>
            </a:r>
            <a:r>
              <a:rPr lang="en-US" sz="1100" dirty="0">
                <a:effectLst/>
                <a:latin typeface="Calibri" panose="020F0502020204030204" pitchFamily="34" charset="0"/>
              </a:rPr>
              <a:t>: Manage Windows and Linux physical servers and virtual machines hosted outside of Azure.</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Azure Arc-enabled SQL Server</a:t>
            </a:r>
            <a:r>
              <a:rPr lang="en-US" sz="1100" dirty="0">
                <a:effectLst/>
                <a:latin typeface="Calibri" panose="020F0502020204030204" pitchFamily="34" charset="0"/>
              </a:rPr>
              <a:t>: Extend Azure services to SQL Server instances hosted outside of Azure.</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Azure Arc-enabled Kubernetes</a:t>
            </a:r>
            <a:r>
              <a:rPr lang="en-US" sz="1100" dirty="0">
                <a:effectLst/>
                <a:latin typeface="Calibri" panose="020F0502020204030204" pitchFamily="34" charset="0"/>
              </a:rPr>
              <a:t>: Attach and configure Kubernetes clusters running anywhere, with multiple supported distributions.</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Azure Arc-enabled VMware vSphere</a:t>
            </a:r>
            <a:r>
              <a:rPr lang="en-US" sz="1100" dirty="0">
                <a:effectLst/>
                <a:latin typeface="Calibri" panose="020F0502020204030204" pitchFamily="34" charset="0"/>
              </a:rPr>
              <a:t>: Provision, resize, delete and manage virtual machines based on VMware vSphere and enable VM self-service through role-based access.</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Azure Arc-enabled VMs on Azure Stack HCI</a:t>
            </a:r>
            <a:r>
              <a:rPr lang="en-US" sz="1100" dirty="0">
                <a:effectLst/>
                <a:latin typeface="Calibri" panose="020F0502020204030204" pitchFamily="34" charset="0"/>
              </a:rPr>
              <a:t>: Provision, resize, delete and manage virtual machines based on Azure Stack HCI and enable VM self-service through role-based access. (Azure Arc VM management)</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Azure Arc-enabled System Center Virtual Machine Manager</a:t>
            </a:r>
            <a:r>
              <a:rPr lang="en-US" sz="1100" dirty="0">
                <a:effectLst/>
                <a:latin typeface="Calibri" panose="020F0502020204030204" pitchFamily="34" charset="0"/>
              </a:rPr>
              <a:t>: Azure Arc-enabled System Center Virtual Machine Manager (SCVMM) empowers System Center customers to connect their VMM environment to Azure and perform VM self-service operations from Azure portal. With Azure Arc-enabled SCVMM, you get a consistent management experience across Azure.</a:t>
            </a:r>
          </a:p>
          <a:p>
            <a:pPr marL="0" lvl="0" indent="0" rtl="0" fontAlgn="ctr">
              <a:spcBef>
                <a:spcPts val="0"/>
              </a:spcBef>
              <a:spcAft>
                <a:spcPts val="0"/>
              </a:spcAft>
              <a:buFont typeface="Arial" panose="020B0604020202020204" pitchFamily="34" charset="0"/>
              <a:buNone/>
            </a:pPr>
            <a:r>
              <a:rPr lang="en-US" sz="1100" dirty="0">
                <a:effectLst/>
                <a:latin typeface="Calibri" panose="020F0502020204030204" pitchFamily="34" charset="0"/>
              </a:rPr>
              <a:t>- Azure Arc-enabled services resources: With Azure Arc-enabled Kubernetes, you can deploy Azure services that allow you to take advantage of specific hardware, comply with data residency requirements, or enable new scenarios. Examples of services include:</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Azure Arc-enabled data services</a:t>
            </a:r>
            <a:r>
              <a:rPr lang="en-US" sz="1100" dirty="0">
                <a:effectLst/>
                <a:latin typeface="Calibri" panose="020F0502020204030204" pitchFamily="34" charset="0"/>
              </a:rPr>
              <a:t>: Run Azure data services on-premises, at the edge, and in public clouds using Kubernetes and the infrastructure of your choice. </a:t>
            </a:r>
            <a:r>
              <a:rPr lang="en-US" sz="1100" b="1" dirty="0">
                <a:effectLst/>
                <a:latin typeface="Calibri" panose="020F0502020204030204" pitchFamily="34" charset="0"/>
              </a:rPr>
              <a:t>SQL Managed Instance</a:t>
            </a:r>
            <a:r>
              <a:rPr lang="en-US" sz="1100" dirty="0">
                <a:effectLst/>
                <a:latin typeface="Calibri" panose="020F0502020204030204" pitchFamily="34" charset="0"/>
              </a:rPr>
              <a:t> and </a:t>
            </a:r>
            <a:r>
              <a:rPr lang="en-US" sz="1100" b="1" dirty="0">
                <a:effectLst/>
                <a:latin typeface="Calibri" panose="020F0502020204030204" pitchFamily="34" charset="0"/>
              </a:rPr>
              <a:t>PostgreSQL</a:t>
            </a:r>
            <a:r>
              <a:rPr lang="en-US" sz="1100" dirty="0">
                <a:effectLst/>
                <a:latin typeface="Calibri" panose="020F0502020204030204" pitchFamily="34" charset="0"/>
              </a:rPr>
              <a:t> services are currently available.</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Azure Arc-enabled Machine Learning</a:t>
            </a:r>
            <a:r>
              <a:rPr lang="en-US" sz="1100" dirty="0">
                <a:effectLst/>
                <a:latin typeface="Calibri" panose="020F0502020204030204" pitchFamily="34" charset="0"/>
              </a:rPr>
              <a:t>: You can easily enable an Azure Arc-enabled Kubernetes (Arc Kubernetes) cluster to become a Kubernetes compute target in Azure Machine Learning, and use it to train or deploy models.</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Event Grid</a:t>
            </a:r>
            <a:r>
              <a:rPr lang="en-US" sz="1100" dirty="0">
                <a:effectLst/>
                <a:latin typeface="Calibri" panose="020F0502020204030204" pitchFamily="34" charset="0"/>
              </a:rPr>
              <a:t> on Kubernetes</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App Service</a:t>
            </a:r>
            <a:r>
              <a:rPr lang="en-US" sz="1100" dirty="0">
                <a:effectLst/>
                <a:latin typeface="Calibri" panose="020F0502020204030204" pitchFamily="34" charset="0"/>
              </a:rPr>
              <a:t>s on Azure Arc: You can run App Service, Functions, and Logic Apps on an Azure Arc-enabled Kubernetes cluster.</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API Management</a:t>
            </a:r>
            <a:r>
              <a:rPr lang="en-US" sz="1100" dirty="0">
                <a:effectLst/>
                <a:latin typeface="Calibri" panose="020F0502020204030204" pitchFamily="34" charset="0"/>
              </a:rPr>
              <a:t>: You can deploy the API Management gateway on an Azure Arc-enabled Kubernetes cluster and expand API Management support for hybrid and </a:t>
            </a:r>
            <a:r>
              <a:rPr lang="en-US" sz="1100" dirty="0" err="1">
                <a:effectLst/>
                <a:latin typeface="Calibri" panose="020F0502020204030204" pitchFamily="34" charset="0"/>
              </a:rPr>
              <a:t>multicloud</a:t>
            </a:r>
            <a:r>
              <a:rPr lang="en-US" sz="1100" dirty="0">
                <a:effectLst/>
                <a:latin typeface="Calibri" panose="020F0502020204030204" pitchFamily="34" charset="0"/>
              </a:rPr>
              <a:t> environments.</a:t>
            </a:r>
          </a:p>
          <a:p>
            <a:pPr marL="685800" lvl="1" indent="-228600" rtl="0" fontAlgn="ctr">
              <a:spcBef>
                <a:spcPts val="0"/>
              </a:spcBef>
              <a:spcAft>
                <a:spcPts val="0"/>
              </a:spcAft>
              <a:buFont typeface="Arial" panose="020B0604020202020204" pitchFamily="34" charset="0"/>
              <a:buChar char="•"/>
            </a:pPr>
            <a:r>
              <a:rPr lang="en-US" sz="1100" b="1" dirty="0">
                <a:effectLst/>
                <a:latin typeface="Calibri" panose="020F0502020204030204" pitchFamily="34" charset="0"/>
              </a:rPr>
              <a:t>Azure Arc-enabled Open Service Mesh</a:t>
            </a:r>
            <a:endParaRPr lang="en-US" sz="1100" dirty="0">
              <a:effectLst/>
              <a:latin typeface="Calibri" panose="020F0502020204030204" pitchFamily="34" charset="0"/>
            </a:endParaRPr>
          </a:p>
          <a:p>
            <a:endParaRPr lang="fr-FR" dirty="0"/>
          </a:p>
          <a:p>
            <a:endParaRPr lang="fr-FR" dirty="0"/>
          </a:p>
          <a:p>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43260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https://learn.microsoft.com/en-us/azure/azure-monitor/agents/data-collection-rule-azure-monitor-agent</a:t>
            </a:r>
          </a:p>
          <a:p>
            <a:pPr marL="0" indent="0">
              <a:buFont typeface="Arial" panose="020B0604020202020204" pitchFamily="34" charset="0"/>
              <a:buNone/>
            </a:pPr>
            <a:r>
              <a:rPr lang="en-US" b="0" u="none" dirty="0"/>
              <a:t>https://learn.microsoft.com/en-us/azure/azure-monitor/agents/data-collection-syslog</a:t>
            </a:r>
          </a:p>
          <a:p>
            <a:pPr marL="0" indent="0">
              <a:buFont typeface="Arial" panose="020B0604020202020204" pitchFamily="34" charset="0"/>
              <a:buNone/>
            </a:pPr>
            <a:r>
              <a:rPr lang="en-US" b="0" u="none" dirty="0"/>
              <a:t>https://learn.microsoft.com/en-us/azure/azure-monitor/agents/data-collection-text-log</a:t>
            </a:r>
          </a:p>
          <a:p>
            <a:pPr marL="0" indent="0">
              <a:buFont typeface="Arial" panose="020B0604020202020204" pitchFamily="34" charset="0"/>
              <a:buNone/>
            </a:pPr>
            <a:r>
              <a:rPr lang="en-US" b="0" u="none" dirty="0"/>
              <a:t>https://learn.microsoft.com/en-us/azure/azure-monitor/agents/data-collection-iis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sng" dirty="0"/>
              <a:t>Performance Counters: </a:t>
            </a:r>
          </a:p>
          <a:p>
            <a:pPr marL="384432" lvl="1" indent="-171450">
              <a:buFont typeface="Arial" panose="020B0604020202020204" pitchFamily="34" charset="0"/>
              <a:buChar char="•"/>
            </a:pPr>
            <a:r>
              <a:rPr lang="en-US" dirty="0"/>
              <a:t>Basic: </a:t>
            </a:r>
          </a:p>
          <a:p>
            <a:pPr marL="499521" lvl="2" indent="-171450">
              <a:buFont typeface="Arial" panose="020B0604020202020204" pitchFamily="34" charset="0"/>
              <a:buChar char="•"/>
            </a:pPr>
            <a:r>
              <a:rPr lang="en-US" dirty="0"/>
              <a:t>Name: CPU, Memory, Disk, Network, System, Process</a:t>
            </a:r>
          </a:p>
          <a:p>
            <a:pPr marL="499521" lvl="2" indent="-171450">
              <a:buFont typeface="Arial" panose="020B0604020202020204" pitchFamily="34" charset="0"/>
              <a:buChar char="•"/>
            </a:pPr>
            <a:r>
              <a:rPr lang="en-US" dirty="0"/>
              <a:t>Sample rate (seconds): Between </a:t>
            </a:r>
            <a:r>
              <a:rPr lang="fr-FR" b="0" i="0" dirty="0">
                <a:solidFill>
                  <a:srgbClr val="FBB1B7"/>
                </a:solidFill>
                <a:effectLst/>
                <a:latin typeface="az_ea_font"/>
              </a:rPr>
              <a:t>1 and 300</a:t>
            </a:r>
            <a:endParaRPr lang="en-US" dirty="0"/>
          </a:p>
          <a:p>
            <a:pPr marL="384432" lvl="1" indent="-171450">
              <a:buFont typeface="Arial" panose="020B0604020202020204" pitchFamily="34" charset="0"/>
              <a:buChar char="•"/>
            </a:pPr>
            <a:r>
              <a:rPr lang="en-US" dirty="0"/>
              <a:t>Custom: See portal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1" u="sng" dirty="0"/>
              <a:t>Windows Event Logs: </a:t>
            </a:r>
          </a:p>
          <a:p>
            <a:pPr marL="384432" lvl="1" indent="-171450" algn="l">
              <a:buFont typeface="Arial" panose="020B0604020202020204" pitchFamily="34" charset="0"/>
              <a:buChar char="•"/>
            </a:pPr>
            <a:r>
              <a:rPr lang="en-US" b="0" i="0" dirty="0">
                <a:solidFill>
                  <a:srgbClr val="FAF9F8"/>
                </a:solidFill>
                <a:effectLst/>
                <a:latin typeface="az_ea_font"/>
              </a:rPr>
              <a:t>Application: Critical, Error, Warning, Information, Verbose</a:t>
            </a:r>
          </a:p>
          <a:p>
            <a:pPr marL="384432" lvl="1" indent="-171450" algn="l">
              <a:buFont typeface="Arial" panose="020B0604020202020204" pitchFamily="34" charset="0"/>
              <a:buChar char="•"/>
            </a:pPr>
            <a:r>
              <a:rPr lang="en-US" b="0" i="0" dirty="0">
                <a:solidFill>
                  <a:srgbClr val="FAF9F8"/>
                </a:solidFill>
                <a:effectLst/>
                <a:latin typeface="az_ea_font"/>
              </a:rPr>
              <a:t>Security: Audit success, Audit failure</a:t>
            </a:r>
          </a:p>
          <a:p>
            <a:pPr marL="384432" lvl="1" indent="-171450" algn="l">
              <a:buFont typeface="Arial" panose="020B0604020202020204" pitchFamily="34" charset="0"/>
              <a:buChar char="•"/>
            </a:pPr>
            <a:r>
              <a:rPr lang="en-US" b="0" i="0" dirty="0">
                <a:solidFill>
                  <a:srgbClr val="FAF9F8"/>
                </a:solidFill>
                <a:effectLst/>
                <a:latin typeface="az_ea_font"/>
              </a:rPr>
              <a:t>System: Critical, Error, Warning, Information, Verbose</a:t>
            </a:r>
          </a:p>
          <a:p>
            <a:pPr marL="384432" lvl="1" indent="-171450">
              <a:buFont typeface="Arial" panose="020B0604020202020204" pitchFamily="34" charset="0"/>
              <a:buChar char="•"/>
            </a:pPr>
            <a:r>
              <a:rPr lang="en-US" dirty="0"/>
              <a:t>Custom: </a:t>
            </a:r>
            <a:r>
              <a:rPr lang="fr-FR" b="0" i="0" dirty="0">
                <a:solidFill>
                  <a:srgbClr val="FAF9F8"/>
                </a:solidFill>
                <a:effectLst/>
                <a:latin typeface="az_ea_font"/>
              </a:rPr>
              <a:t>XPath </a:t>
            </a:r>
            <a:r>
              <a:rPr lang="fr-FR" b="0" i="0" dirty="0" err="1">
                <a:solidFill>
                  <a:srgbClr val="FAF9F8"/>
                </a:solidFill>
                <a:effectLst/>
                <a:latin typeface="az_ea_font"/>
              </a:rPr>
              <a:t>queries</a:t>
            </a:r>
            <a:endParaRPr lang="fr-FR" b="0" i="0" dirty="0">
              <a:solidFill>
                <a:srgbClr val="FAF9F8"/>
              </a:solidFill>
              <a:effectLst/>
              <a:latin typeface="az_ea_font"/>
            </a:endParaRPr>
          </a:p>
          <a:p>
            <a:pPr marL="384432" lvl="1" indent="-171450">
              <a:buFont typeface="Arial" panose="020B0604020202020204" pitchFamily="34" charset="0"/>
              <a:buChar char="•"/>
            </a:pPr>
            <a:endParaRPr lang="fr-FR" b="0" i="0" dirty="0">
              <a:solidFill>
                <a:srgbClr val="FAF9F8"/>
              </a:solidFill>
              <a:effectLst/>
              <a:latin typeface="az_ea_font"/>
            </a:endParaRPr>
          </a:p>
          <a:p>
            <a:pPr marL="171450" lvl="0" indent="-171450">
              <a:buFont typeface="Arial" panose="020B0604020202020204" pitchFamily="34" charset="0"/>
              <a:buChar char="•"/>
            </a:pPr>
            <a:r>
              <a:rPr lang="fr-FR" b="1" i="0" u="sng" dirty="0">
                <a:solidFill>
                  <a:srgbClr val="FAF9F8"/>
                </a:solidFill>
                <a:effectLst/>
                <a:latin typeface="az_ea_font"/>
              </a:rPr>
              <a:t>Linux Syslog:</a:t>
            </a:r>
          </a:p>
          <a:p>
            <a:pPr marL="384432" lvl="1" indent="-171450" algn="l">
              <a:buFont typeface="Arial" panose="020B0604020202020204" pitchFamily="34" charset="0"/>
              <a:buChar char="•"/>
            </a:pPr>
            <a:r>
              <a:rPr lang="fr-FR" b="0" i="0" dirty="0">
                <a:solidFill>
                  <a:srgbClr val="FAF9F8"/>
                </a:solidFill>
                <a:effectLst/>
                <a:latin typeface="az_ea_font"/>
              </a:rPr>
              <a:t>Facility: LOG_AUTH, LOG_DEBUG, LOG_AUTHPRIV, LOG_DEBUG, LOG_CRON, LOG_DEBUG, LOG_DAEMON, LOG_DEBUG, LOG_MARK, LOG_DEBUG, LOG_KERN, LOG_DEBUG, LOG_LOCAL0, LOG_DEBUG, LOG_LOCAL1, LOG_DEBUG, LOG_LOCAL2, LOG_DEBUG, LOG_LOCAL3, LOG_DEBUG, LOG_LOCAL4, LOG_DEBUG, LOG_LOCAL5, LOG_DEBUG, LOG_LOCAL6, LOG_DEBUG, LOG_LOCAL7, LOG_DEBUG, LOG_LPR, LOG_DEBUG, LOG_MAIL, LOG_DEBUG, LOG_NEWS, LOG_DEBUG, LOG_SYSLOG, LOG_DEBUG, LOG_USER, LOG_DEBUG, LOG_UUCP</a:t>
            </a:r>
          </a:p>
          <a:p>
            <a:pPr marL="384432" lvl="1" indent="-171450" algn="l">
              <a:buFont typeface="Arial" panose="020B0604020202020204" pitchFamily="34" charset="0"/>
              <a:buChar char="•"/>
            </a:pPr>
            <a:r>
              <a:rPr lang="fr-FR" b="0" i="0" dirty="0">
                <a:solidFill>
                  <a:srgbClr val="FAF9F8"/>
                </a:solidFill>
                <a:effectLst/>
                <a:latin typeface="az_ea_font"/>
              </a:rPr>
              <a:t>Minimum log </a:t>
            </a:r>
            <a:r>
              <a:rPr lang="fr-FR" b="0" i="0" dirty="0" err="1">
                <a:solidFill>
                  <a:srgbClr val="FAF9F8"/>
                </a:solidFill>
                <a:effectLst/>
                <a:latin typeface="az_ea_font"/>
              </a:rPr>
              <a:t>level</a:t>
            </a:r>
            <a:r>
              <a:rPr lang="fr-FR" b="0" i="0" dirty="0">
                <a:solidFill>
                  <a:srgbClr val="FAF9F8"/>
                </a:solidFill>
                <a:effectLst/>
                <a:latin typeface="az_ea_font"/>
              </a:rPr>
              <a:t>: LOG_DEBUG, LOG_INFO, LOG_NOTICE, LOG_WARNING, LOG_ERR, LOG_CRIT, LOG_ALERT, LOG_EMERG</a:t>
            </a:r>
          </a:p>
          <a:p>
            <a:pPr marL="171450" lvl="0" indent="-171450" algn="l">
              <a:buFont typeface="Arial" panose="020B0604020202020204" pitchFamily="34" charset="0"/>
              <a:buChar char="•"/>
            </a:pPr>
            <a:endParaRPr lang="fr-FR" b="0" i="0" dirty="0">
              <a:solidFill>
                <a:srgbClr val="FAF9F8"/>
              </a:solidFill>
              <a:effectLst/>
              <a:latin typeface="az_ea_font"/>
            </a:endParaRPr>
          </a:p>
          <a:p>
            <a:pPr marL="171450" indent="-171450" algn="l" fontAlgn="ctr">
              <a:buFont typeface="Arial" panose="020B0604020202020204" pitchFamily="34" charset="0"/>
              <a:buChar char="•"/>
            </a:pPr>
            <a:r>
              <a:rPr lang="fr-FR" b="1" i="0" u="sng" dirty="0">
                <a:solidFill>
                  <a:srgbClr val="FAF9F8"/>
                </a:solidFill>
                <a:effectLst/>
                <a:latin typeface="az_ea_font"/>
              </a:rPr>
              <a:t>Custom </a:t>
            </a:r>
            <a:r>
              <a:rPr lang="fr-FR" b="1" i="0" u="sng" dirty="0" err="1">
                <a:solidFill>
                  <a:srgbClr val="FAF9F8"/>
                </a:solidFill>
                <a:effectLst/>
                <a:latin typeface="az_ea_font"/>
              </a:rPr>
              <a:t>Text</a:t>
            </a:r>
            <a:r>
              <a:rPr lang="fr-FR" b="1" i="0" u="sng" dirty="0">
                <a:solidFill>
                  <a:srgbClr val="FAF9F8"/>
                </a:solidFill>
                <a:effectLst/>
                <a:latin typeface="az_ea_font"/>
              </a:rPr>
              <a:t> Logs: </a:t>
            </a:r>
          </a:p>
          <a:p>
            <a:pPr marL="384432" lvl="1" indent="-171450" algn="l" fontAlgn="ctr">
              <a:buFont typeface="Arial" panose="020B0604020202020204" pitchFamily="34" charset="0"/>
              <a:buChar char="•"/>
            </a:pPr>
            <a:r>
              <a:rPr lang="fr-FR" b="0" i="0" dirty="0">
                <a:solidFill>
                  <a:srgbClr val="FAF9F8"/>
                </a:solidFill>
                <a:effectLst/>
                <a:latin typeface="az_ea_font"/>
              </a:rPr>
              <a:t>File pattern: </a:t>
            </a:r>
            <a:r>
              <a:rPr lang="en-US" b="0" i="0" dirty="0">
                <a:solidFill>
                  <a:srgbClr val="FAF9F8"/>
                </a:solidFill>
                <a:effectLst/>
                <a:latin typeface="az_ea_font"/>
              </a:rPr>
              <a:t>List of comma separated file patterns for the form C:\DirectoryName\ *.log ou *.txt</a:t>
            </a:r>
          </a:p>
          <a:p>
            <a:pPr marL="384432" lvl="1" indent="-171450" algn="l" fontAlgn="ctr">
              <a:buFont typeface="Arial" panose="020B0604020202020204" pitchFamily="34" charset="0"/>
              <a:buChar char="•"/>
            </a:pPr>
            <a:r>
              <a:rPr lang="en-US" b="0" i="0" dirty="0">
                <a:solidFill>
                  <a:srgbClr val="FAF9F8"/>
                </a:solidFill>
                <a:effectLst/>
                <a:latin typeface="az_ea_font"/>
              </a:rPr>
              <a:t>Record delimiter: End-of-line for now</a:t>
            </a:r>
          </a:p>
          <a:p>
            <a:pPr marL="384432" lvl="1" indent="-171450" algn="l" fontAlgn="ctr">
              <a:buFont typeface="Arial" panose="020B0604020202020204" pitchFamily="34" charset="0"/>
              <a:buChar char="•"/>
            </a:pPr>
            <a:r>
              <a:rPr lang="en-US" b="0" i="0" dirty="0">
                <a:solidFill>
                  <a:srgbClr val="FAF9F8"/>
                </a:solidFill>
                <a:effectLst/>
                <a:latin typeface="az_ea_font"/>
              </a:rPr>
              <a:t>Transform: KQL single line query that transforms a text record into multiple columns in the Log Analytics Tables</a:t>
            </a:r>
          </a:p>
          <a:p>
            <a:pPr marL="384432" lvl="1" indent="-171450" algn="l" fontAlgn="ctr">
              <a:buFont typeface="Arial" panose="020B0604020202020204" pitchFamily="34" charset="0"/>
              <a:buChar char="•"/>
            </a:pPr>
            <a:endParaRPr lang="fr-FR" b="0" i="0" dirty="0">
              <a:solidFill>
                <a:srgbClr val="FAF9F8"/>
              </a:solidFill>
              <a:effectLst/>
              <a:latin typeface="az_ea_font"/>
            </a:endParaRPr>
          </a:p>
          <a:p>
            <a:pPr marL="171450" indent="-171450" algn="l" fontAlgn="ctr">
              <a:buFont typeface="Arial" panose="020B0604020202020204" pitchFamily="34" charset="0"/>
              <a:buChar char="•"/>
            </a:pPr>
            <a:r>
              <a:rPr lang="fr-FR" b="1" i="0" u="sng" dirty="0">
                <a:solidFill>
                  <a:srgbClr val="FAF9F8"/>
                </a:solidFill>
                <a:effectLst/>
                <a:latin typeface="az_ea_font"/>
              </a:rPr>
              <a:t>Windows IIS Logs: </a:t>
            </a:r>
          </a:p>
          <a:p>
            <a:pPr marL="384432" lvl="1" indent="-171450" algn="l" fontAlgn="ctr">
              <a:buFont typeface="Arial" panose="020B0604020202020204" pitchFamily="34" charset="0"/>
              <a:buChar char="•"/>
            </a:pPr>
            <a:r>
              <a:rPr lang="fr-FR" b="0" i="0" dirty="0">
                <a:solidFill>
                  <a:srgbClr val="FAF9F8"/>
                </a:solidFill>
                <a:effectLst/>
                <a:latin typeface="az_ea_font"/>
              </a:rPr>
              <a:t>File pattern: </a:t>
            </a:r>
            <a:r>
              <a:rPr lang="en-US" b="0" i="0" dirty="0">
                <a:solidFill>
                  <a:srgbClr val="FAF9F8"/>
                </a:solidFill>
                <a:effectLst/>
                <a:latin typeface="az_ea_font"/>
              </a:rPr>
              <a:t>Only change this path if the logs are not in the location configured in the IIS server, which is very rare.</a:t>
            </a:r>
            <a:br>
              <a:rPr lang="en-US" b="0" i="0" dirty="0">
                <a:solidFill>
                  <a:srgbClr val="FAF9F8"/>
                </a:solidFill>
                <a:effectLst/>
                <a:latin typeface="az_ea_font"/>
              </a:rPr>
            </a:br>
            <a:endParaRPr lang="fr-FR" b="0" i="0" dirty="0">
              <a:solidFill>
                <a:srgbClr val="FAF9F8"/>
              </a:solidFill>
              <a:effectLst/>
              <a:latin typeface="az_ea_fon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95317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i="1" dirty="0"/>
              <a:t>Purpose of the slide </a:t>
            </a:r>
            <a:r>
              <a:rPr lang="fr-FR" i="1" dirty="0" err="1"/>
              <a:t>here</a:t>
            </a:r>
            <a:r>
              <a:rPr lang="fr-FR" i="1" dirty="0"/>
              <a:t> </a:t>
            </a:r>
            <a:r>
              <a:rPr lang="fr-FR" i="1" dirty="0" err="1"/>
              <a:t>is</a:t>
            </a:r>
            <a:r>
              <a:rPr lang="fr-FR" i="1" dirty="0"/>
              <a:t> to </a:t>
            </a:r>
            <a:r>
              <a:rPr lang="fr-FR" i="1" dirty="0" err="1"/>
              <a:t>list</a:t>
            </a:r>
            <a:r>
              <a:rPr lang="fr-FR" i="1" dirty="0"/>
              <a:t> Azure Arc-enabled infrastructure </a:t>
            </a:r>
            <a:r>
              <a:rPr lang="fr-FR" i="1" dirty="0" err="1"/>
              <a:t>integration</a:t>
            </a:r>
            <a:r>
              <a:rPr lang="fr-FR" i="1" dirty="0"/>
              <a:t> </a:t>
            </a:r>
            <a:r>
              <a:rPr lang="fr-FR" i="1" dirty="0" err="1"/>
              <a:t>with</a:t>
            </a:r>
            <a:r>
              <a:rPr lang="fr-FR" i="1" dirty="0"/>
              <a:t> Azure Services, and </a:t>
            </a:r>
            <a:r>
              <a:rPr lang="fr-FR" i="1" dirty="0" err="1"/>
              <a:t>especially</a:t>
            </a:r>
            <a:r>
              <a:rPr lang="fr-FR" i="1" dirty="0"/>
              <a:t> </a:t>
            </a:r>
            <a:r>
              <a:rPr lang="fr-FR" i="1" dirty="0" err="1"/>
              <a:t>with</a:t>
            </a:r>
            <a:r>
              <a:rPr lang="fr-FR" i="1" dirty="0"/>
              <a:t> Azure Monitor. </a:t>
            </a:r>
          </a:p>
          <a:p>
            <a:pPr marL="0" marR="0" lvl="0" indent="0" algn="l" defTabSz="914367" rtl="0" eaLnBrk="1" fontAlgn="auto" latinLnBrk="0" hangingPunct="1">
              <a:lnSpc>
                <a:spcPct val="90000"/>
              </a:lnSpc>
              <a:spcBef>
                <a:spcPts val="0"/>
              </a:spcBef>
              <a:spcAft>
                <a:spcPts val="333"/>
              </a:spcAft>
              <a:buClrTx/>
              <a:buSzTx/>
              <a:buFontTx/>
              <a:buNone/>
              <a:tabLst/>
              <a:defRPr/>
            </a:pPr>
            <a:r>
              <a:rPr lang="fr-FR" i="1" dirty="0"/>
              <a:t>Highlight </a:t>
            </a:r>
            <a:r>
              <a:rPr lang="fr-FR" i="1" dirty="0" err="1"/>
              <a:t>that</a:t>
            </a:r>
            <a:r>
              <a:rPr lang="fr-FR" i="1" dirty="0"/>
              <a:t> Azure Monitor </a:t>
            </a:r>
            <a:r>
              <a:rPr lang="en-US" sz="1800" i="1" dirty="0">
                <a:effectLst/>
                <a:latin typeface="Aptos" panose="020B0004020202020204" pitchFamily="34" charset="0"/>
                <a:ea typeface="Aptos" panose="020B0004020202020204" pitchFamily="34" charset="0"/>
                <a:cs typeface="Calibri" panose="020F0502020204030204" pitchFamily="34" charset="0"/>
              </a:rPr>
              <a:t>have support for Arc-enabled Servers and Arc-enabled Kubernetes clusters.</a:t>
            </a:r>
            <a:endParaRPr lang="fr-FR" i="1" dirty="0"/>
          </a:p>
        </p:txBody>
      </p:sp>
      <p:sp>
        <p:nvSpPr>
          <p:cNvPr id="4" name="Slide Number Placeholder 3"/>
          <p:cNvSpPr>
            <a:spLocks noGrp="1"/>
          </p:cNvSpPr>
          <p:nvPr>
            <p:ph type="sldNum" sz="quarter" idx="5"/>
          </p:nvPr>
        </p:nvSpPr>
        <p:spPr/>
        <p:txBody>
          <a:bodyPr/>
          <a:lstStyle/>
          <a:p>
            <a:pPr marL="0" marR="0" lvl="0" indent="0" algn="r" defTabSz="1123256"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5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123256" rtl="0" eaLnBrk="1" fontAlgn="auto" latinLnBrk="0" hangingPunct="1">
                <a:lnSpc>
                  <a:spcPct val="100000"/>
                </a:lnSpc>
                <a:spcBef>
                  <a:spcPts val="0"/>
                </a:spcBef>
                <a:spcAft>
                  <a:spcPts val="0"/>
                </a:spcAft>
                <a:buClrTx/>
                <a:buSzTx/>
                <a:buFontTx/>
                <a:buNone/>
                <a:tabLst/>
                <a:defRPr/>
              </a:pPr>
              <a:t>60</a:t>
            </a:fld>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79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https://learn.microsoft.com/en-us/azure/azure-arc/servers/prerequisites</a:t>
            </a:r>
          </a:p>
          <a:p>
            <a:r>
              <a:rPr lang="fr-FR" dirty="0"/>
              <a:t>https://learn.microsoft.com/en-us/azure/azure-arc/servers/network-requirements</a:t>
            </a:r>
          </a:p>
          <a:p>
            <a:r>
              <a:rPr lang="fr-FR" dirty="0"/>
              <a:t>https://learn.microsoft.com/en-us/azure/azure-arc/servers/agent-overview</a:t>
            </a:r>
          </a:p>
          <a:p>
            <a:r>
              <a:rPr lang="fr-FR" dirty="0"/>
              <a:t>https://learn.microsoft.com/en-us/azure/azure-arc/servers/manage-agent?tabs=windows#update-or-remove-proxy-settings</a:t>
            </a:r>
          </a:p>
          <a:p>
            <a:r>
              <a:rPr lang="fr-FR" dirty="0"/>
              <a:t>https://learn.microsoft.com/en-us/azure/azure-arc/servers/private-link-security</a:t>
            </a:r>
          </a:p>
          <a:p>
            <a:endParaRPr lang="fr-FR" dirty="0"/>
          </a:p>
          <a:p>
            <a:r>
              <a:rPr lang="en-US" u="sng" dirty="0"/>
              <a:t>Generally, connectivity requirements include these principles:</a:t>
            </a:r>
          </a:p>
          <a:p>
            <a:pPr marL="171450" indent="-171450">
              <a:buFont typeface="Arial" panose="020B0604020202020204" pitchFamily="34" charset="0"/>
              <a:buChar char="•"/>
            </a:pPr>
            <a:r>
              <a:rPr lang="en-US" dirty="0"/>
              <a:t>All connections are TCP unless otherwise specified.</a:t>
            </a:r>
          </a:p>
          <a:p>
            <a:pPr marL="171450" indent="-171450">
              <a:buFont typeface="Arial" panose="020B0604020202020204" pitchFamily="34" charset="0"/>
              <a:buChar char="•"/>
            </a:pPr>
            <a:r>
              <a:rPr lang="en-US" dirty="0"/>
              <a:t>All HTTP connections use HTTPS and SSL/TLS with officially signed and verifiable certificates.</a:t>
            </a:r>
          </a:p>
          <a:p>
            <a:pPr marL="171450" indent="-171450">
              <a:buFont typeface="Arial" panose="020B0604020202020204" pitchFamily="34" charset="0"/>
              <a:buChar char="•"/>
            </a:pPr>
            <a:r>
              <a:rPr lang="en-US" dirty="0"/>
              <a:t>All connections are outbound unless otherwise specified.</a:t>
            </a:r>
          </a:p>
          <a:p>
            <a:pPr marL="171450" indent="-171450">
              <a:buFont typeface="Arial" panose="020B0604020202020204" pitchFamily="34" charset="0"/>
              <a:buChar char="•"/>
            </a:pPr>
            <a:r>
              <a:rPr lang="en-US" dirty="0"/>
              <a:t>To use a proxy, verify that the agents and the machine performing the onboarding process meet the network requirements in this article.</a:t>
            </a:r>
          </a:p>
          <a:p>
            <a:pPr marL="171450" indent="-171450">
              <a:buFont typeface="Arial" panose="020B0604020202020204" pitchFamily="34" charset="0"/>
              <a:buChar char="•"/>
            </a:pPr>
            <a:r>
              <a:rPr lang="en-US" dirty="0"/>
              <a:t>Azure Arc-enabled server endpoints are required for all server based Arc offerings.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fr-FR" u="sng" dirty="0"/>
              <a:t>Networking configuration: </a:t>
            </a:r>
          </a:p>
          <a:p>
            <a:pPr marL="171450" indent="-171450">
              <a:buFont typeface="Arial" panose="020B0604020202020204" pitchFamily="34" charset="0"/>
              <a:buChar char="•"/>
            </a:pPr>
            <a:r>
              <a:rPr lang="en-US" dirty="0"/>
              <a:t>The Azure Connected Machine agent for Linux and Windows communicates </a:t>
            </a:r>
            <a:r>
              <a:rPr lang="en-US" b="1" dirty="0"/>
              <a:t>outbound securely to Azure Arc over TCP port 443</a:t>
            </a:r>
            <a:r>
              <a:rPr lang="en-US" dirty="0"/>
              <a:t>. By default, the agent uses the default route to the internet to reach Azure services. You can </a:t>
            </a:r>
            <a:r>
              <a:rPr lang="en-US" b="1" dirty="0"/>
              <a:t>optionally configure the agent to use a proxy server if your network requires it</a:t>
            </a:r>
            <a:r>
              <a:rPr lang="en-US" dirty="0"/>
              <a:t>. Proxy servers don't make the Connected Machine agent more secure because the traffic is already encrypted.</a:t>
            </a:r>
          </a:p>
          <a:p>
            <a:pPr marL="171450" indent="-171450">
              <a:buFont typeface="Arial" panose="020B0604020202020204" pitchFamily="34" charset="0"/>
              <a:buChar char="•"/>
            </a:pPr>
            <a:r>
              <a:rPr lang="en-US" dirty="0"/>
              <a:t>To further secure your network connectivity to Azure Arc, instead of using public networks and proxy servers, you can implement an </a:t>
            </a:r>
            <a:r>
              <a:rPr lang="en-US" b="1" dirty="0"/>
              <a:t>Azure Arc Private Link Scope </a:t>
            </a:r>
            <a:r>
              <a:rPr lang="en-US" dirty="0"/>
              <a:t>.</a:t>
            </a:r>
          </a:p>
          <a:p>
            <a:pPr marL="171450" indent="-171450">
              <a:buFont typeface="Arial" panose="020B0604020202020204" pitchFamily="34" charset="0"/>
              <a:buChar char="•"/>
            </a:pPr>
            <a:r>
              <a:rPr lang="en-US" dirty="0"/>
              <a:t>If outbound connectivity is restricted by your firewall or proxy server, make sure </a:t>
            </a:r>
            <a:r>
              <a:rPr lang="en-US" b="1" dirty="0"/>
              <a:t>the URLs and Service Tags listed below are not blocked</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798387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https://learn.microsoft.com/en-us/azure/cloud-adoption-framework/scenarios/hybrid/arc-enabled-servers/eslz-arc-servers-connectivity</a:t>
            </a:r>
          </a:p>
          <a:p>
            <a:r>
              <a:rPr lang="en-US" dirty="0"/>
              <a:t>https://learn.microsoft.com/en-us/azure/azure-arc/servers/network-requirements?tabs=azure-cloud</a:t>
            </a:r>
          </a:p>
          <a:p>
            <a:r>
              <a:rPr lang="en-US" dirty="0"/>
              <a:t>https://learn.microsoft.com/en-us/azure/azure-arc/data/connectivity</a:t>
            </a:r>
          </a:p>
          <a:p>
            <a:r>
              <a:rPr lang="en-US" dirty="0"/>
              <a:t>https://github.com/adstuart/azure-arc-esu</a:t>
            </a:r>
          </a:p>
          <a:p>
            <a:endParaRPr lang="en-US" dirty="0"/>
          </a:p>
          <a:p>
            <a:pPr marL="228600" indent="-228600">
              <a:buAutoNum type="arabicPeriod"/>
            </a:pPr>
            <a:r>
              <a:rPr lang="en-US" b="1" dirty="0"/>
              <a:t>Direct connection</a:t>
            </a:r>
            <a:r>
              <a:rPr lang="en-US" dirty="0"/>
              <a:t>: Azure Arc-enabled servers offer a direct connectivity to Azure public endpoints. With this connectivity method, all machine agents will open a connection via the internet using a public endpoint. The connected machine agent for Linux and Windows communicates outbound to Azure in a secure manner using the HTTPS protocol (TCP/443). When using the direct connection method, you need to review your internet access for the connected machine agent. We recommend configuring the required network rules.</a:t>
            </a:r>
          </a:p>
          <a:p>
            <a:pPr marL="228600" indent="-228600">
              <a:buAutoNum type="arabicPeriod"/>
            </a:pPr>
            <a:endParaRPr lang="en-US" dirty="0"/>
          </a:p>
          <a:p>
            <a:pPr marL="228600" indent="-228600">
              <a:buAutoNum type="arabicPeriod"/>
            </a:pPr>
            <a:r>
              <a:rPr lang="en-US" b="1" dirty="0"/>
              <a:t>Proxy server or firewall connection</a:t>
            </a:r>
            <a:r>
              <a:rPr lang="en-US" dirty="0"/>
              <a:t>: If the machine uses a firewall or a proxy server to communicate over the internet, the agent connects outbound using the HTTP protocol. If outbound connectivity is restricted by your firewall or a proxy server, make sure to allow the IP ranges as per the Connected Machine agent network requirements. When you only allow the required IP ranges or domain names for the agent to communicate with the service, use service tags and URLs to configure your firewall or proxy server. If you deploy extensions on your Azure Arc-enabled servers, every extension has its own endpoint, and you must also allow all corresponding URLs in the firewall or proxy. Adding these endpoints will ensure granular secured network traffic to meet principle of least privilege (</a:t>
            </a:r>
            <a:r>
              <a:rPr lang="en-US" dirty="0" err="1"/>
              <a:t>PoLP</a:t>
            </a:r>
            <a:r>
              <a:rPr lang="en-US" dirty="0"/>
              <a:t>).</a:t>
            </a:r>
          </a:p>
          <a:p>
            <a:pPr marL="228600" indent="-228600">
              <a:buAutoNum type="arabicPeriod"/>
            </a:pPr>
            <a:endParaRPr lang="en-US" dirty="0"/>
          </a:p>
          <a:p>
            <a:pPr marL="228600" indent="-228600">
              <a:buAutoNum type="arabicPeriod"/>
            </a:pPr>
            <a:r>
              <a:rPr lang="en-US" b="1" dirty="0"/>
              <a:t>Private Link</a:t>
            </a:r>
            <a:r>
              <a:rPr lang="en-US" dirty="0"/>
              <a:t>: Azure Arc-enabled servers let you deploy VM extensions to centrally manage your servers from Azure. These extensions connect to other resources such as Log Analytics workspaces, automation accounts, Key Vault or Azure Storage. You can use Azure Private Link to make this connection private without opening any public network access. All of the data is kept private, preventing data exfiltration. The traffic between Azure Arc-enabled servers and Azure services will go through a Site-to-Site VPN tunnel or an ExpressRoute with private peering.</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157838-C8FF-42FB-ADC8-62F601F95BE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3793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https://learn.microsoft.com/en-us/azure/azure-arc/servers/prerequisites</a:t>
            </a:r>
          </a:p>
          <a:p>
            <a:r>
              <a:rPr lang="fr-FR" dirty="0"/>
              <a:t>https://learn.microsoft.com/en-us/azure/azure-arc/servers/network-requirements</a:t>
            </a:r>
          </a:p>
          <a:p>
            <a:r>
              <a:rPr lang="fr-FR" dirty="0"/>
              <a:t>https://learn.microsoft.com/en-us/azure/azure-arc/servers/agent-overview</a:t>
            </a:r>
          </a:p>
          <a:p>
            <a:r>
              <a:rPr lang="fr-FR" dirty="0"/>
              <a:t>https://learn.microsoft.com/en-us/azure/azure-arc/servers/manage-agent?tabs=windows#update-or-remove-proxy-settings</a:t>
            </a:r>
          </a:p>
          <a:p>
            <a:r>
              <a:rPr lang="fr-FR" dirty="0"/>
              <a:t>https://learn.microsoft.com/en-us/azure/azure-arc/servers/private-link-security</a:t>
            </a:r>
          </a:p>
          <a:p>
            <a:endParaRPr lang="fr-FR" dirty="0"/>
          </a:p>
          <a:p>
            <a:r>
              <a:rPr lang="en-US" u="sng" dirty="0"/>
              <a:t>Generally, connectivity requirements include these principles:</a:t>
            </a:r>
          </a:p>
          <a:p>
            <a:pPr marL="171450" indent="-171450">
              <a:buFont typeface="Arial" panose="020B0604020202020204" pitchFamily="34" charset="0"/>
              <a:buChar char="•"/>
            </a:pPr>
            <a:r>
              <a:rPr lang="en-US" dirty="0"/>
              <a:t>All connections are TCP unless otherwise specified.</a:t>
            </a:r>
          </a:p>
          <a:p>
            <a:pPr marL="171450" indent="-171450">
              <a:buFont typeface="Arial" panose="020B0604020202020204" pitchFamily="34" charset="0"/>
              <a:buChar char="•"/>
            </a:pPr>
            <a:r>
              <a:rPr lang="en-US" dirty="0"/>
              <a:t>All HTTP connections use HTTPS and SSL/TLS with officially signed and verifiable certificates.</a:t>
            </a:r>
          </a:p>
          <a:p>
            <a:pPr marL="171450" indent="-171450">
              <a:buFont typeface="Arial" panose="020B0604020202020204" pitchFamily="34" charset="0"/>
              <a:buChar char="•"/>
            </a:pPr>
            <a:r>
              <a:rPr lang="en-US" dirty="0"/>
              <a:t>All connections are outbound unless otherwise specified.</a:t>
            </a:r>
          </a:p>
          <a:p>
            <a:pPr marL="171450" indent="-171450">
              <a:buFont typeface="Arial" panose="020B0604020202020204" pitchFamily="34" charset="0"/>
              <a:buChar char="•"/>
            </a:pPr>
            <a:r>
              <a:rPr lang="en-US" dirty="0"/>
              <a:t>To use a proxy, verify that the agents and the machine performing the onboarding process meet the network requirements in this article.</a:t>
            </a:r>
          </a:p>
          <a:p>
            <a:pPr marL="171450" indent="-171450">
              <a:buFont typeface="Arial" panose="020B0604020202020204" pitchFamily="34" charset="0"/>
              <a:buChar char="•"/>
            </a:pPr>
            <a:r>
              <a:rPr lang="en-US" dirty="0"/>
              <a:t>Azure Arc-enabled server endpoints are required for all server based Arc offerings.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fr-FR" u="sng" dirty="0"/>
              <a:t>Networking configuration: </a:t>
            </a:r>
          </a:p>
          <a:p>
            <a:pPr marL="171450" indent="-171450">
              <a:buFont typeface="Arial" panose="020B0604020202020204" pitchFamily="34" charset="0"/>
              <a:buChar char="•"/>
            </a:pPr>
            <a:r>
              <a:rPr lang="en-US" dirty="0"/>
              <a:t>The Azure Connected Machine agent for Linux and Windows communicates </a:t>
            </a:r>
            <a:r>
              <a:rPr lang="en-US" b="1" dirty="0"/>
              <a:t>outbound securely to Azure Arc over TCP port 443</a:t>
            </a:r>
            <a:r>
              <a:rPr lang="en-US" dirty="0"/>
              <a:t>. By default, the agent uses the default route to the internet to reach Azure services. You can </a:t>
            </a:r>
            <a:r>
              <a:rPr lang="en-US" b="1" dirty="0"/>
              <a:t>optionally configure the agent to use a proxy server if your network requires it</a:t>
            </a:r>
            <a:r>
              <a:rPr lang="en-US" dirty="0"/>
              <a:t>. Proxy servers don't make the Connected Machine agent more secure because the traffic is already encrypted.</a:t>
            </a:r>
          </a:p>
          <a:p>
            <a:pPr marL="171450" indent="-171450">
              <a:buFont typeface="Arial" panose="020B0604020202020204" pitchFamily="34" charset="0"/>
              <a:buChar char="•"/>
            </a:pPr>
            <a:r>
              <a:rPr lang="en-US" dirty="0"/>
              <a:t>To further secure your network connectivity to Azure Arc, instead of using public networks and proxy servers, you can implement an </a:t>
            </a:r>
            <a:r>
              <a:rPr lang="en-US" b="1" dirty="0"/>
              <a:t>Azure Arc Private Link Scope </a:t>
            </a:r>
            <a:r>
              <a:rPr lang="en-US" dirty="0"/>
              <a:t>.</a:t>
            </a:r>
          </a:p>
          <a:p>
            <a:pPr marL="171450" indent="-171450">
              <a:buFont typeface="Arial" panose="020B0604020202020204" pitchFamily="34" charset="0"/>
              <a:buChar char="•"/>
            </a:pPr>
            <a:r>
              <a:rPr lang="en-US" dirty="0"/>
              <a:t>If outbound connectivity is restricted by your firewall or proxy server, make sure </a:t>
            </a:r>
            <a:r>
              <a:rPr lang="en-US" b="1" dirty="0"/>
              <a:t>the URLs and Service Tags listed below are not blocked</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90122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935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05357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Tailor the discussion depending on questions that were not addressed and the next steps. </a:t>
            </a: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166510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https://learn.microsoft.com/en-us/azure/azure-monitor/essentials/data-collection</a:t>
            </a:r>
          </a:p>
          <a:p>
            <a:endParaRPr lang="en-US"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Data collection rules (DCR)</a:t>
            </a:r>
            <a:r>
              <a:rPr lang="en-US" dirty="0"/>
              <a:t>: Azure Monitor data collection is configured using a data collection rule (DCR). A DCR defines </a:t>
            </a:r>
            <a:r>
              <a:rPr lang="en-US" b="1" dirty="0"/>
              <a:t>the details of a particular data collection scenario including what data should be collected, how to potentially transform that data, and where to send that data.</a:t>
            </a:r>
            <a:r>
              <a:rPr lang="en-US" dirty="0"/>
              <a:t> A single DCR can be used with multiple monitored resources, giving you a consistent method to configure a variety of monitoring scenarios. In some cases, Azure Monitor will create and configure a DCR for you using options in the Azure portal. You may also directly edit DCRs to configure particular scenarios.</a:t>
            </a:r>
          </a:p>
          <a:p>
            <a:endParaRPr lang="en-US" dirty="0"/>
          </a:p>
          <a:p>
            <a:pPr marL="171450" indent="-171450">
              <a:buFont typeface="Arial" panose="020B0604020202020204" pitchFamily="34" charset="0"/>
              <a:buChar char="•"/>
            </a:pPr>
            <a:r>
              <a:rPr lang="en-US" b="1" dirty="0"/>
              <a:t>Transformations</a:t>
            </a:r>
            <a:r>
              <a:rPr lang="en-US" dirty="0"/>
              <a:t>: One of the most valuable features of the new data collection process is data transformations, which allow you to apply a KQL query to incoming data to modify it before sending it to its destination. You might filter out unwanted data or modify existing data to improve your query or reporting capabilities.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diagram shows data collection for the Azure Monitor agent running on a virtual machine. In this scenario, the DCR specifies events and performance data to collect from the agent machine, a transformation to filter and modify the data after its collected, and a Log Analytics workspace to send the transformed data. To implement this scenario, you create an association between the DCR and the agent. One agent can be associated with multiple DCRs, and one DCR can be associated with multiple agents.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7261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https://learn.microsoft.com/en-us/azure/azure-monitor/essentials/data-collection#transformations</a:t>
            </a:r>
          </a:p>
          <a:p>
            <a:r>
              <a:rPr lang="fr-FR" dirty="0"/>
              <a:t>https://learn.microsoft.com/en-us/azure/azure-monitor/essentials/data-collection-transformations</a:t>
            </a:r>
          </a:p>
          <a:p>
            <a:endParaRPr lang="fr-FR"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dirty="0"/>
              <a:t>Transformations</a:t>
            </a:r>
            <a:r>
              <a:rPr lang="en-US" dirty="0"/>
              <a:t>: One of the most valuable features of the new data collection process is data transformations, which allow you to apply a KQL query to incoming data to modify it before sending it to its destination. You might filter out unwanted data or modify existing data to improve your query or reporting capabilities.</a:t>
            </a:r>
          </a:p>
          <a:p>
            <a:endParaRPr lang="fr-FR" dirty="0"/>
          </a:p>
          <a:p>
            <a:pPr algn="l"/>
            <a:r>
              <a:rPr lang="fr-FR" b="0" i="0" u="sng" dirty="0" err="1">
                <a:solidFill>
                  <a:srgbClr val="161616"/>
                </a:solidFill>
                <a:effectLst/>
                <a:latin typeface="Segoe UI" panose="020B0502040204020203" pitchFamily="34" charset="0"/>
              </a:rPr>
              <a:t>Why</a:t>
            </a:r>
            <a:r>
              <a:rPr lang="fr-FR" b="0" i="0" u="sng" dirty="0">
                <a:solidFill>
                  <a:srgbClr val="161616"/>
                </a:solidFill>
                <a:effectLst/>
                <a:latin typeface="Segoe UI" panose="020B0502040204020203" pitchFamily="34" charset="0"/>
              </a:rPr>
              <a:t> to use transformations</a:t>
            </a:r>
          </a:p>
          <a:p>
            <a:pPr marL="171450" indent="-171450">
              <a:buFont typeface="Arial" panose="020B0604020202020204" pitchFamily="34" charset="0"/>
              <a:buChar char="•"/>
            </a:pPr>
            <a:r>
              <a:rPr lang="en-US" dirty="0">
                <a:effectLst/>
              </a:rPr>
              <a:t>Remove sensitive data: You might have a data source that sends information you don't want stored for privacy or compliancy reasons.</a:t>
            </a:r>
          </a:p>
          <a:p>
            <a:pPr marL="384432" lvl="1" indent="-171450">
              <a:buFont typeface="Arial" panose="020B0604020202020204" pitchFamily="34" charset="0"/>
              <a:buChar char="•"/>
            </a:pPr>
            <a:r>
              <a:rPr lang="en-US" b="1" dirty="0">
                <a:effectLst/>
              </a:rPr>
              <a:t>Filter sensitive information.</a:t>
            </a:r>
            <a:r>
              <a:rPr lang="en-US" dirty="0">
                <a:effectLst/>
              </a:rPr>
              <a:t> Filter out entire rows or particular columns that contain sensitive information.</a:t>
            </a:r>
          </a:p>
          <a:p>
            <a:pPr marL="384432" lvl="1" indent="-171450">
              <a:buFont typeface="Arial" panose="020B0604020202020204" pitchFamily="34" charset="0"/>
              <a:buChar char="•"/>
            </a:pPr>
            <a:r>
              <a:rPr lang="en-US" b="1" dirty="0">
                <a:effectLst/>
              </a:rPr>
              <a:t>Obfuscate sensitive information.</a:t>
            </a:r>
            <a:r>
              <a:rPr lang="en-US" dirty="0">
                <a:effectLst/>
              </a:rPr>
              <a:t> Replace information such as digits in an IP address or telephone number with a common character.</a:t>
            </a:r>
          </a:p>
          <a:p>
            <a:pPr marL="384432" lvl="1" indent="-171450">
              <a:buFont typeface="Arial" panose="020B0604020202020204" pitchFamily="34" charset="0"/>
              <a:buChar char="•"/>
            </a:pPr>
            <a:r>
              <a:rPr lang="en-US" b="1" dirty="0">
                <a:effectLst/>
              </a:rPr>
              <a:t>Send to an alternate table.</a:t>
            </a:r>
            <a:r>
              <a:rPr lang="en-US" dirty="0">
                <a:effectLst/>
              </a:rPr>
              <a:t> Send sensitive records to an alternate table with different role-based access control configuration.</a:t>
            </a:r>
            <a:endParaRPr lang="fr-FR" dirty="0">
              <a:effectLst/>
            </a:endParaRPr>
          </a:p>
          <a:p>
            <a:pPr marL="171450" lvl="0" indent="-171450">
              <a:buFont typeface="Arial" panose="020B0604020202020204" pitchFamily="34" charset="0"/>
              <a:buChar char="•"/>
            </a:pPr>
            <a:r>
              <a:rPr lang="en-US" dirty="0">
                <a:effectLst/>
              </a:rPr>
              <a:t>Enrich data with more or calculated information</a:t>
            </a:r>
          </a:p>
          <a:p>
            <a:pPr marL="384432" lvl="1" indent="-171450">
              <a:buFont typeface="Arial" panose="020B0604020202020204" pitchFamily="34" charset="0"/>
              <a:buChar char="•"/>
            </a:pPr>
            <a:r>
              <a:rPr lang="en-US" dirty="0">
                <a:effectLst/>
              </a:rPr>
              <a:t>Use a transformation to add information to data that provides business context or simplifies querying the data later.</a:t>
            </a:r>
          </a:p>
          <a:p>
            <a:pPr marL="384432" lvl="1" indent="-171450">
              <a:buFont typeface="Arial" panose="020B0604020202020204" pitchFamily="34" charset="0"/>
              <a:buChar char="•"/>
            </a:pPr>
            <a:r>
              <a:rPr lang="en-US" b="1" dirty="0">
                <a:effectLst/>
              </a:rPr>
              <a:t>Add a column with more information.</a:t>
            </a:r>
            <a:r>
              <a:rPr lang="en-US" dirty="0">
                <a:effectLst/>
              </a:rPr>
              <a:t> For example, you might add a column identifying whether an IP address in another column is internal or external.</a:t>
            </a:r>
          </a:p>
          <a:p>
            <a:pPr marL="384432" lvl="1" indent="-171450">
              <a:buFont typeface="Arial" panose="020B0604020202020204" pitchFamily="34" charset="0"/>
              <a:buChar char="•"/>
            </a:pPr>
            <a:r>
              <a:rPr lang="en-US" b="1" dirty="0">
                <a:effectLst/>
              </a:rPr>
              <a:t>Add business-specific information.</a:t>
            </a:r>
            <a:r>
              <a:rPr lang="en-US" dirty="0">
                <a:effectLst/>
              </a:rPr>
              <a:t> For example, you might add a column indicating a company division based on location information in other columns.</a:t>
            </a:r>
          </a:p>
          <a:p>
            <a:pPr marL="171450" lvl="0" indent="-171450">
              <a:buFont typeface="Arial" panose="020B0604020202020204" pitchFamily="34" charset="0"/>
              <a:buChar char="•"/>
            </a:pPr>
            <a:r>
              <a:rPr lang="en-US" dirty="0">
                <a:effectLst/>
              </a:rPr>
              <a:t>Reduce data costs</a:t>
            </a:r>
          </a:p>
          <a:p>
            <a:pPr marL="384432" lvl="1" indent="-171450">
              <a:buFont typeface="Arial" panose="020B0604020202020204" pitchFamily="34" charset="0"/>
              <a:buChar char="•"/>
            </a:pPr>
            <a:r>
              <a:rPr lang="en-US" dirty="0">
                <a:effectLst/>
              </a:rPr>
              <a:t>Because you're charged ingestion cost for any data sent to a Log Analytics workspace, you want to filter out any data that you don't require to reduce your costs.</a:t>
            </a:r>
          </a:p>
          <a:p>
            <a:pPr marL="384432" lvl="1" indent="-171450">
              <a:buFont typeface="Arial" panose="020B0604020202020204" pitchFamily="34" charset="0"/>
              <a:buChar char="•"/>
            </a:pPr>
            <a:r>
              <a:rPr lang="en-US" b="1" dirty="0">
                <a:effectLst/>
              </a:rPr>
              <a:t>Remove entire rows.</a:t>
            </a:r>
            <a:r>
              <a:rPr lang="en-US" dirty="0">
                <a:effectLst/>
              </a:rPr>
              <a:t> For example, you might have a diagnostic setting to collect resource logs from a particular resource but not require all the log entries that it generates. Create a transformation that filters out records that match a certain criteria.</a:t>
            </a:r>
          </a:p>
          <a:p>
            <a:pPr marL="384432" lvl="1" indent="-171450">
              <a:buFont typeface="Arial" panose="020B0604020202020204" pitchFamily="34" charset="0"/>
              <a:buChar char="•"/>
            </a:pPr>
            <a:r>
              <a:rPr lang="en-US" b="1" dirty="0">
                <a:effectLst/>
              </a:rPr>
              <a:t>Remove a column from each row.</a:t>
            </a:r>
            <a:r>
              <a:rPr lang="en-US" dirty="0">
                <a:effectLst/>
              </a:rPr>
              <a:t> For example, your data might include columns with data that's redundant or has minimal value. Create a transformation that filters out columns that aren't required.</a:t>
            </a:r>
          </a:p>
          <a:p>
            <a:pPr marL="384432" lvl="1" indent="-171450">
              <a:buFont typeface="Arial" panose="020B0604020202020204" pitchFamily="34" charset="0"/>
              <a:buChar char="•"/>
            </a:pPr>
            <a:r>
              <a:rPr lang="en-US" b="1" dirty="0">
                <a:effectLst/>
              </a:rPr>
              <a:t>Parse important data from a column.</a:t>
            </a:r>
            <a:r>
              <a:rPr lang="en-US" dirty="0">
                <a:effectLst/>
              </a:rPr>
              <a:t> You might have a table with valuable data buried in a particular column. Use a transformation to parse the valuable data into a new column and remove the original.</a:t>
            </a:r>
          </a:p>
          <a:p>
            <a:pPr marL="384432" lvl="1" indent="-171450">
              <a:buFont typeface="Arial" panose="020B0604020202020204" pitchFamily="34" charset="0"/>
              <a:buChar char="•"/>
            </a:pPr>
            <a:r>
              <a:rPr lang="en-US" b="1" dirty="0">
                <a:effectLst/>
              </a:rPr>
              <a:t>Send certain rows to basic logs.</a:t>
            </a:r>
            <a:r>
              <a:rPr lang="en-US" dirty="0">
                <a:effectLst/>
              </a:rPr>
              <a:t> Send rows in your data that require basic query capabilities to basic logs tables for a lower ingestion cost.</a:t>
            </a:r>
          </a:p>
          <a:p>
            <a:pPr marL="384432" lvl="1" indent="-171450">
              <a:buFont typeface="Arial" panose="020B0604020202020204" pitchFamily="34" charset="0"/>
              <a:buChar char="•"/>
            </a:pPr>
            <a:endParaRPr lang="en-US" dirty="0">
              <a:effectLst/>
            </a:endParaRPr>
          </a:p>
          <a:p>
            <a:pPr algn="l"/>
            <a:r>
              <a:rPr lang="fr-FR" b="0" i="0" u="sng" dirty="0">
                <a:solidFill>
                  <a:srgbClr val="161616"/>
                </a:solidFill>
                <a:effectLst/>
                <a:latin typeface="Segoe UI" panose="020B0502040204020203" pitchFamily="34" charset="0"/>
              </a:rPr>
              <a:t>How transformations </a:t>
            </a:r>
            <a:r>
              <a:rPr lang="fr-FR" b="0" i="0" u="sng" dirty="0" err="1">
                <a:solidFill>
                  <a:srgbClr val="161616"/>
                </a:solidFill>
                <a:effectLst/>
                <a:latin typeface="Segoe UI" panose="020B0502040204020203" pitchFamily="34" charset="0"/>
              </a:rPr>
              <a:t>work</a:t>
            </a:r>
            <a:r>
              <a:rPr lang="fr-FR" b="0" i="0" u="sng" dirty="0">
                <a:solidFill>
                  <a:srgbClr val="161616"/>
                </a:solidFill>
                <a:effectLst/>
                <a:latin typeface="Segoe UI" panose="020B0502040204020203" pitchFamily="34" charset="0"/>
              </a:rPr>
              <a:t>:</a:t>
            </a:r>
          </a:p>
          <a:p>
            <a:pPr algn="l"/>
            <a:endParaRPr lang="fr-FR" b="0" i="0" u="sng" dirty="0">
              <a:solidFill>
                <a:srgbClr val="161616"/>
              </a:solidFill>
              <a:effectLst/>
              <a:latin typeface="Segoe UI" panose="020B0502040204020203" pitchFamily="34" charset="0"/>
            </a:endParaRPr>
          </a:p>
          <a:p>
            <a:pPr marL="171450" indent="-171450">
              <a:buFont typeface="Arial" panose="020B0604020202020204" pitchFamily="34" charset="0"/>
              <a:buChar char="•"/>
            </a:pPr>
            <a:r>
              <a:rPr lang="en-US" dirty="0"/>
              <a:t>Transformations are performed in Azure Monitor in the data ingestion pipeline after the data source delivers the data and before it's sent to the destination. The data source might perform its own filtering before sending data but then rely on the transformation for further manipulation before it's sent to the destination.</a:t>
            </a:r>
          </a:p>
          <a:p>
            <a:pPr marL="171450" indent="-171450">
              <a:buFont typeface="Arial" panose="020B0604020202020204" pitchFamily="34" charset="0"/>
              <a:buChar char="•"/>
            </a:pPr>
            <a:r>
              <a:rPr lang="en-US" b="1" dirty="0"/>
              <a:t>Transformations are defined in a data collection rule (DCR) and use a Kusto Query Language (KQL) </a:t>
            </a:r>
            <a:r>
              <a:rPr lang="en-US" dirty="0"/>
              <a:t>statement that's applied individually to each entry in the incoming data. It must understand the format of the incoming data and create output in the structure expected by the destination.</a:t>
            </a:r>
          </a:p>
          <a:p>
            <a:pPr marL="171450" indent="-171450">
              <a:buFont typeface="Arial" panose="020B0604020202020204" pitchFamily="34" charset="0"/>
              <a:buChar char="•"/>
            </a:pPr>
            <a:r>
              <a:rPr lang="en-US" dirty="0"/>
              <a:t>For example, a DCR that collects data from a virtual machine by using Azure Monitor Agent would specify particular data to collect from the client operating system. It could also include a transformation that would get applied to that data after it's sent to the data ingestion pipeline that further filters the data or adds a calculated column. See Creating Agent Transforms. The following diagram shows this workflow.</a:t>
            </a:r>
            <a:br>
              <a:rPr lang="fr-FR" dirty="0"/>
            </a:b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7563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https://learn.microsoft.com/en-us/azure/azure-monitor/agents/data-collection-rule-azure-monitor-agent?tabs=portal</a:t>
            </a:r>
          </a:p>
          <a:p>
            <a:endParaRPr lang="fr-FR" dirty="0"/>
          </a:p>
          <a:p>
            <a:r>
              <a:rPr lang="fr-FR" dirty="0" err="1"/>
              <a:t>Create</a:t>
            </a:r>
            <a:r>
              <a:rPr lang="fr-FR" dirty="0"/>
              <a:t> </a:t>
            </a:r>
            <a:r>
              <a:rPr lang="en-US" dirty="0"/>
              <a:t>Data Collection Rules (DCR) through Azure Portal explaining key concepts. </a:t>
            </a:r>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721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https://learn.microsoft.com/en-us/azure/azure-monitor/overview</a:t>
            </a:r>
          </a:p>
          <a:p>
            <a:endParaRPr lang="fr-FR" dirty="0"/>
          </a:p>
          <a:p>
            <a:r>
              <a:rPr lang="en-US" b="1" dirty="0"/>
              <a:t>So how does Azure Monitor work. </a:t>
            </a:r>
          </a:p>
          <a:p>
            <a:endParaRPr lang="en-US" dirty="0"/>
          </a:p>
          <a:p>
            <a:pPr marL="228600" indent="-228600">
              <a:buAutoNum type="arabicParenR"/>
            </a:pPr>
            <a:r>
              <a:rPr lang="en-US" dirty="0"/>
              <a:t>It all starts with collecting telemetry. Azure Monitor can collect data from Application, Network, Infrastructure and you can also ingest your own custom data. All the data is stored in centralized, fully managed logs and metrics stores. So, what can you do with all the data:</a:t>
            </a:r>
          </a:p>
          <a:p>
            <a:pPr marL="228600" indent="-228600">
              <a:buAutoNum type="arabicParenR"/>
            </a:pPr>
            <a:r>
              <a:rPr lang="en-US" dirty="0"/>
              <a:t>Typically, you start with insights which are end to end experiences we have put together for canonical scenarios or resources such as applications, containers, VMs, network, storage etc. Insights provide guidance and help troubleshoot and root cause issues quickly with a drill down experience.</a:t>
            </a:r>
          </a:p>
          <a:p>
            <a:pPr marL="228600" indent="-228600">
              <a:buAutoNum type="arabicParenR"/>
            </a:pPr>
            <a:r>
              <a:rPr lang="en-US" dirty="0"/>
              <a:t>You may in certain cases, just want to visualize the data. For that we provide Azure dashboards, Power BI integrations and a more native experience called Workbooks.</a:t>
            </a:r>
          </a:p>
          <a:p>
            <a:pPr marL="228600" indent="-228600">
              <a:buAutoNum type="arabicParenR"/>
            </a:pPr>
            <a:r>
              <a:rPr lang="en-US" dirty="0"/>
              <a:t>After visualizing the data, you may form some hypothesis and want to test them out. For that you need access to the raw data stores. For that we provide metrics explorer and a powerful big data platform called Log Analytics that is capable of querying petabytes of data within seconds.</a:t>
            </a:r>
          </a:p>
          <a:p>
            <a:pPr marL="228600" indent="-228600">
              <a:buAutoNum type="arabicParenR"/>
            </a:pPr>
            <a:r>
              <a:rPr lang="en-US" dirty="0"/>
              <a:t>If you want to pro-active and take corrective actions, you can create alerts and runbooks to auto remedy an issue. Or if it’s a capacity issue, you can choose to scale-in or scale-out</a:t>
            </a:r>
          </a:p>
          <a:p>
            <a:pPr marL="228600" indent="-228600">
              <a:buAutoNum type="arabicParenR"/>
            </a:pPr>
            <a:r>
              <a:rPr lang="en-US" dirty="0"/>
              <a:t>Finally, we know that monitoring isn’t done is silos. Azure Monitor provides out of the box integration with popular ITSM and DevOps tools. You can again use APIs, EventHub and Logic Apps to build custom integrations.</a:t>
            </a:r>
          </a:p>
          <a:p>
            <a:endParaRPr lang="fr-F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23602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5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Master" Target="../slideMasters/slideMaster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3.xml"/><Relationship Id="rId4" Type="http://schemas.openxmlformats.org/officeDocument/2006/relationships/image" Target="../media/image62.jpeg"/></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4.xml"/><Relationship Id="rId4" Type="http://schemas.openxmlformats.org/officeDocument/2006/relationships/image" Target="../media/image65.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4.xml"/><Relationship Id="rId4" Type="http://schemas.openxmlformats.org/officeDocument/2006/relationships/image" Target="../media/image65.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4.xml"/><Relationship Id="rId4" Type="http://schemas.openxmlformats.org/officeDocument/2006/relationships/image" Target="../media/image65.jpe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73.jpeg"/><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81.tiff"/><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81.tiff"/><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Master" Target="../slideMasters/slideMaster6.xml"/><Relationship Id="rId4" Type="http://schemas.openxmlformats.org/officeDocument/2006/relationships/image" Target="../media/image84.jpe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6.xml"/><Relationship Id="rId4" Type="http://schemas.openxmlformats.org/officeDocument/2006/relationships/image" Target="../media/image88.jpe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90.sv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8.xml"/><Relationship Id="rId4" Type="http://schemas.openxmlformats.org/officeDocument/2006/relationships/image" Target="../media/image30.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8.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Master" Target="../slideMasters/slideMaster8.xml"/><Relationship Id="rId5" Type="http://schemas.openxmlformats.org/officeDocument/2006/relationships/image" Target="../media/image98.png"/><Relationship Id="rId4" Type="http://schemas.openxmlformats.org/officeDocument/2006/relationships/image" Target="../media/image97.pn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jpeg"/><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2.png"/><Relationship Id="rId1" Type="http://schemas.openxmlformats.org/officeDocument/2006/relationships/slideMaster" Target="../slideMasters/slideMaster9.xml"/><Relationship Id="rId4" Type="http://schemas.openxmlformats.org/officeDocument/2006/relationships/image" Target="../media/image103.png"/></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05.svg"/><Relationship Id="rId7" Type="http://schemas.openxmlformats.org/officeDocument/2006/relationships/image" Target="../media/image109.jpeg"/><Relationship Id="rId2" Type="http://schemas.openxmlformats.org/officeDocument/2006/relationships/image" Target="../media/image104.png"/><Relationship Id="rId1" Type="http://schemas.openxmlformats.org/officeDocument/2006/relationships/slideMaster" Target="../slideMasters/slideMaster9.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jpe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Master" Target="../slideMasters/slideMaster9.xml"/><Relationship Id="rId4" Type="http://schemas.openxmlformats.org/officeDocument/2006/relationships/image" Target="../media/image106.jpe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Master" Target="../slideMasters/slideMaster9.xml"/><Relationship Id="rId4" Type="http://schemas.openxmlformats.org/officeDocument/2006/relationships/image" Target="../media/image110.jpe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Master" Target="../slideMasters/slideMaster9.xml"/><Relationship Id="rId6" Type="http://schemas.openxmlformats.org/officeDocument/2006/relationships/image" Target="../media/image110.jpeg"/><Relationship Id="rId5" Type="http://schemas.openxmlformats.org/officeDocument/2006/relationships/image" Target="../media/image105.svg"/><Relationship Id="rId4" Type="http://schemas.openxmlformats.org/officeDocument/2006/relationships/image" Target="../media/image104.png"/></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9.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9.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9.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9.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9.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0.xml"/><Relationship Id="rId4" Type="http://schemas.openxmlformats.org/officeDocument/2006/relationships/image" Target="../media/image2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0.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0.xml"/><Relationship Id="rId4" Type="http://schemas.openxmlformats.org/officeDocument/2006/relationships/image" Target="../media/image30.jpe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0.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0.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0.xml"/><Relationship Id="rId4" Type="http://schemas.openxmlformats.org/officeDocument/2006/relationships/image" Target="../media/image24.jpeg"/></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0.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0.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800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615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7038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4539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9385758"/>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0" y="0"/>
            <a:ext cx="64008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rot="16200000">
            <a:off x="-3108960" y="3171050"/>
            <a:ext cx="6858000" cy="553998"/>
          </a:xfrm>
        </p:spPr>
        <p:txBody>
          <a:bodyPr anchor="ctr"/>
          <a:lstStyle>
            <a:lvl1pPr algn="ct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50900" y="317500"/>
            <a:ext cx="11049000" cy="631189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97901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00BA2BAF-4560-4E7E-9BF6-DFC72FB8070E}"/>
              </a:ext>
            </a:extLst>
          </p:cNvPr>
          <p:cNvCxnSpPr/>
          <p:nvPr userDrawn="1"/>
        </p:nvCxnSpPr>
        <p:spPr>
          <a:xfrm flipH="1" flipV="1">
            <a:off x="2952750" y="2335653"/>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4F3E1B-FF89-45F4-92AC-B498450845CB}"/>
              </a:ext>
            </a:extLst>
          </p:cNvPr>
          <p:cNvCxnSpPr/>
          <p:nvPr userDrawn="1"/>
        </p:nvCxnSpPr>
        <p:spPr>
          <a:xfrm flipV="1">
            <a:off x="2962275" y="2268977"/>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712D4B6-F6A1-4575-90CB-7827A2A05562}"/>
              </a:ext>
            </a:extLst>
          </p:cNvPr>
          <p:cNvGrpSpPr/>
          <p:nvPr userDrawn="1"/>
        </p:nvGrpSpPr>
        <p:grpSpPr>
          <a:xfrm>
            <a:off x="6886811" y="1683762"/>
            <a:ext cx="2828102" cy="4860167"/>
            <a:chOff x="2477087" y="1395985"/>
            <a:chExt cx="2828102" cy="4860167"/>
          </a:xfrm>
        </p:grpSpPr>
        <p:sp>
          <p:nvSpPr>
            <p:cNvPr id="11" name="Hexagon 10">
              <a:extLst>
                <a:ext uri="{FF2B5EF4-FFF2-40B4-BE49-F238E27FC236}">
                  <a16:creationId xmlns:a16="http://schemas.microsoft.com/office/drawing/2014/main" id="{F3D0F253-FCB3-4C8B-998B-E1B6CE6FEA0D}"/>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97C2AC17-E7C1-469E-9840-240174430EB4}"/>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3" name="Group 12">
            <a:extLst>
              <a:ext uri="{FF2B5EF4-FFF2-40B4-BE49-F238E27FC236}">
                <a16:creationId xmlns:a16="http://schemas.microsoft.com/office/drawing/2014/main" id="{5777C854-AB49-4578-8082-E99F117F3B5D}"/>
              </a:ext>
            </a:extLst>
          </p:cNvPr>
          <p:cNvGrpSpPr/>
          <p:nvPr userDrawn="1"/>
        </p:nvGrpSpPr>
        <p:grpSpPr>
          <a:xfrm>
            <a:off x="2477087" y="1683762"/>
            <a:ext cx="2828102" cy="4860167"/>
            <a:chOff x="2477087" y="1395985"/>
            <a:chExt cx="2828102" cy="4860167"/>
          </a:xfrm>
        </p:grpSpPr>
        <p:sp>
          <p:nvSpPr>
            <p:cNvPr id="14" name="Hexagon 13">
              <a:extLst>
                <a:ext uri="{FF2B5EF4-FFF2-40B4-BE49-F238E27FC236}">
                  <a16:creationId xmlns:a16="http://schemas.microsoft.com/office/drawing/2014/main" id="{D8EEE1BC-A2EA-4882-87BF-74BBA1D8627A}"/>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Hexagon 14">
              <a:extLst>
                <a:ext uri="{FF2B5EF4-FFF2-40B4-BE49-F238E27FC236}">
                  <a16:creationId xmlns:a16="http://schemas.microsoft.com/office/drawing/2014/main" id="{3DF263ED-238B-4641-B55D-F004809269E0}"/>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Text Placeholder 11">
            <a:extLst>
              <a:ext uri="{FF2B5EF4-FFF2-40B4-BE49-F238E27FC236}">
                <a16:creationId xmlns:a16="http://schemas.microsoft.com/office/drawing/2014/main" id="{3AD4D17C-B705-497F-80D1-D1ABD444C4C6}"/>
              </a:ext>
            </a:extLst>
          </p:cNvPr>
          <p:cNvSpPr>
            <a:spLocks noGrp="1"/>
          </p:cNvSpPr>
          <p:nvPr>
            <p:ph type="body" sz="quarter" idx="13" hasCustomPrompt="1"/>
          </p:nvPr>
        </p:nvSpPr>
        <p:spPr>
          <a:xfrm>
            <a:off x="4839066" y="302305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latin typeface="+mj-lt"/>
              </a:defRPr>
            </a:lvl1pPr>
          </a:lstStyle>
          <a:p>
            <a:pPr lvl="0"/>
            <a:r>
              <a:rPr lang="en-US"/>
              <a:t>TITLE</a:t>
            </a:r>
          </a:p>
        </p:txBody>
      </p:sp>
      <p:sp>
        <p:nvSpPr>
          <p:cNvPr id="17" name="Text Placeholder 11">
            <a:extLst>
              <a:ext uri="{FF2B5EF4-FFF2-40B4-BE49-F238E27FC236}">
                <a16:creationId xmlns:a16="http://schemas.microsoft.com/office/drawing/2014/main" id="{3B5790C3-E86E-417B-86B8-F883EAB7787B}"/>
              </a:ext>
            </a:extLst>
          </p:cNvPr>
          <p:cNvSpPr>
            <a:spLocks noGrp="1"/>
          </p:cNvSpPr>
          <p:nvPr>
            <p:ph type="body" sz="quarter" idx="14" hasCustomPrompt="1"/>
          </p:nvPr>
        </p:nvSpPr>
        <p:spPr>
          <a:xfrm>
            <a:off x="2633838" y="1818853"/>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a:t>Title 1</a:t>
            </a:r>
          </a:p>
        </p:txBody>
      </p:sp>
      <p:sp>
        <p:nvSpPr>
          <p:cNvPr id="18" name="Text Placeholder 11">
            <a:extLst>
              <a:ext uri="{FF2B5EF4-FFF2-40B4-BE49-F238E27FC236}">
                <a16:creationId xmlns:a16="http://schemas.microsoft.com/office/drawing/2014/main" id="{AC9F3CEA-8415-4EB2-968A-777B60D32D69}"/>
              </a:ext>
            </a:extLst>
          </p:cNvPr>
          <p:cNvSpPr>
            <a:spLocks noGrp="1"/>
          </p:cNvSpPr>
          <p:nvPr>
            <p:ph type="body" sz="quarter" idx="15" hasCustomPrompt="1"/>
          </p:nvPr>
        </p:nvSpPr>
        <p:spPr>
          <a:xfrm>
            <a:off x="7043562" y="1818853"/>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a:t>Title 2</a:t>
            </a:r>
          </a:p>
        </p:txBody>
      </p:sp>
      <p:sp>
        <p:nvSpPr>
          <p:cNvPr id="19" name="Text Placeholder 11">
            <a:extLst>
              <a:ext uri="{FF2B5EF4-FFF2-40B4-BE49-F238E27FC236}">
                <a16:creationId xmlns:a16="http://schemas.microsoft.com/office/drawing/2014/main" id="{5AE8DA90-2865-4301-ADC4-84B1C6FEE3D8}"/>
              </a:ext>
            </a:extLst>
          </p:cNvPr>
          <p:cNvSpPr>
            <a:spLocks noGrp="1"/>
          </p:cNvSpPr>
          <p:nvPr>
            <p:ph type="body" sz="quarter" idx="16" hasCustomPrompt="1"/>
          </p:nvPr>
        </p:nvSpPr>
        <p:spPr>
          <a:xfrm>
            <a:off x="2633838" y="4233672"/>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a:t>Title 3</a:t>
            </a:r>
          </a:p>
        </p:txBody>
      </p:sp>
      <p:sp>
        <p:nvSpPr>
          <p:cNvPr id="20" name="Text Placeholder 11">
            <a:extLst>
              <a:ext uri="{FF2B5EF4-FFF2-40B4-BE49-F238E27FC236}">
                <a16:creationId xmlns:a16="http://schemas.microsoft.com/office/drawing/2014/main" id="{D5FBE965-7E72-4097-B899-BB3CC382116D}"/>
              </a:ext>
            </a:extLst>
          </p:cNvPr>
          <p:cNvSpPr>
            <a:spLocks noGrp="1"/>
          </p:cNvSpPr>
          <p:nvPr>
            <p:ph type="body" sz="quarter" idx="17" hasCustomPrompt="1"/>
          </p:nvPr>
        </p:nvSpPr>
        <p:spPr>
          <a:xfrm>
            <a:off x="7043562" y="4233672"/>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a:t>Title 4</a:t>
            </a:r>
          </a:p>
        </p:txBody>
      </p:sp>
      <p:sp>
        <p:nvSpPr>
          <p:cNvPr id="21" name="Text Placeholder 13">
            <a:extLst>
              <a:ext uri="{FF2B5EF4-FFF2-40B4-BE49-F238E27FC236}">
                <a16:creationId xmlns:a16="http://schemas.microsoft.com/office/drawing/2014/main" id="{80D9816F-BB24-43EC-9DAF-BF00707756B7}"/>
              </a:ext>
            </a:extLst>
          </p:cNvPr>
          <p:cNvSpPr>
            <a:spLocks noGrp="1"/>
          </p:cNvSpPr>
          <p:nvPr>
            <p:ph type="body" sz="quarter" idx="18" hasCustomPrompt="1"/>
          </p:nvPr>
        </p:nvSpPr>
        <p:spPr>
          <a:xfrm>
            <a:off x="201051" y="1820792"/>
            <a:ext cx="2279650" cy="2165188"/>
          </a:xfrm>
        </p:spPr>
        <p:txBody>
          <a:bodyPr>
            <a:normAutofit/>
          </a:bodyPr>
          <a:lstStyle>
            <a:lvl1pPr>
              <a:defRPr sz="1400" baseline="0">
                <a:solidFill>
                  <a:schemeClr val="accent1">
                    <a:lumMod val="50000"/>
                  </a:schemeClr>
                </a:solidFill>
              </a:defRPr>
            </a:lvl1pPr>
          </a:lstStyle>
          <a:p>
            <a:pPr lvl="0"/>
            <a:r>
              <a:rPr lang="en-US"/>
              <a:t>List items for Title 1</a:t>
            </a:r>
          </a:p>
        </p:txBody>
      </p:sp>
      <p:sp>
        <p:nvSpPr>
          <p:cNvPr id="22" name="Text Placeholder 13">
            <a:extLst>
              <a:ext uri="{FF2B5EF4-FFF2-40B4-BE49-F238E27FC236}">
                <a16:creationId xmlns:a16="http://schemas.microsoft.com/office/drawing/2014/main" id="{6F61FB7D-40A0-4FC8-BD19-44DC4086B8A8}"/>
              </a:ext>
            </a:extLst>
          </p:cNvPr>
          <p:cNvSpPr>
            <a:spLocks noGrp="1"/>
          </p:cNvSpPr>
          <p:nvPr>
            <p:ph type="body" sz="quarter" idx="20" hasCustomPrompt="1"/>
          </p:nvPr>
        </p:nvSpPr>
        <p:spPr>
          <a:xfrm>
            <a:off x="5305188" y="1571162"/>
            <a:ext cx="1581623" cy="1452164"/>
          </a:xfrm>
        </p:spPr>
        <p:txBody>
          <a:bodyPr>
            <a:normAutofit/>
          </a:bodyPr>
          <a:lstStyle>
            <a:lvl1pPr>
              <a:defRPr sz="1400" baseline="0">
                <a:solidFill>
                  <a:schemeClr val="accent1"/>
                </a:solidFill>
              </a:defRPr>
            </a:lvl1pPr>
          </a:lstStyle>
          <a:p>
            <a:pPr lvl="0"/>
            <a:r>
              <a:rPr lang="en-US"/>
              <a:t>List items for TITLE</a:t>
            </a:r>
          </a:p>
        </p:txBody>
      </p:sp>
      <p:sp>
        <p:nvSpPr>
          <p:cNvPr id="23" name="Text Placeholder 13">
            <a:extLst>
              <a:ext uri="{FF2B5EF4-FFF2-40B4-BE49-F238E27FC236}">
                <a16:creationId xmlns:a16="http://schemas.microsoft.com/office/drawing/2014/main" id="{97A542BC-3061-4CD1-8307-D9584711F1CD}"/>
              </a:ext>
            </a:extLst>
          </p:cNvPr>
          <p:cNvSpPr>
            <a:spLocks noGrp="1"/>
          </p:cNvSpPr>
          <p:nvPr>
            <p:ph type="body" sz="quarter" idx="21" hasCustomPrompt="1"/>
          </p:nvPr>
        </p:nvSpPr>
        <p:spPr>
          <a:xfrm>
            <a:off x="9714912" y="1820791"/>
            <a:ext cx="2279650" cy="2165189"/>
          </a:xfrm>
        </p:spPr>
        <p:txBody>
          <a:bodyPr>
            <a:normAutofit/>
          </a:bodyPr>
          <a:lstStyle>
            <a:lvl1pPr>
              <a:defRPr sz="1400" baseline="0">
                <a:solidFill>
                  <a:schemeClr val="accent1">
                    <a:lumMod val="75000"/>
                  </a:schemeClr>
                </a:solidFill>
              </a:defRPr>
            </a:lvl1pPr>
          </a:lstStyle>
          <a:p>
            <a:pPr lvl="0"/>
            <a:r>
              <a:rPr lang="en-US"/>
              <a:t>List items for Title 2</a:t>
            </a:r>
          </a:p>
        </p:txBody>
      </p:sp>
      <p:sp>
        <p:nvSpPr>
          <p:cNvPr id="24" name="Text Placeholder 13">
            <a:extLst>
              <a:ext uri="{FF2B5EF4-FFF2-40B4-BE49-F238E27FC236}">
                <a16:creationId xmlns:a16="http://schemas.microsoft.com/office/drawing/2014/main" id="{81E41E97-1B7D-4067-9DDA-98B96BB20613}"/>
              </a:ext>
            </a:extLst>
          </p:cNvPr>
          <p:cNvSpPr>
            <a:spLocks noGrp="1"/>
          </p:cNvSpPr>
          <p:nvPr>
            <p:ph type="body" sz="quarter" idx="22" hasCustomPrompt="1"/>
          </p:nvPr>
        </p:nvSpPr>
        <p:spPr>
          <a:xfrm>
            <a:off x="201051" y="4245117"/>
            <a:ext cx="2279650" cy="2165188"/>
          </a:xfrm>
        </p:spPr>
        <p:txBody>
          <a:bodyPr>
            <a:normAutofit/>
          </a:bodyPr>
          <a:lstStyle>
            <a:lvl1pPr>
              <a:defRPr sz="1400" baseline="0">
                <a:solidFill>
                  <a:schemeClr val="accent1">
                    <a:lumMod val="75000"/>
                  </a:schemeClr>
                </a:solidFill>
              </a:defRPr>
            </a:lvl1pPr>
          </a:lstStyle>
          <a:p>
            <a:pPr lvl="0"/>
            <a:r>
              <a:rPr lang="en-US"/>
              <a:t>List items for Title 3</a:t>
            </a:r>
          </a:p>
        </p:txBody>
      </p:sp>
      <p:sp>
        <p:nvSpPr>
          <p:cNvPr id="25" name="Text Placeholder 13">
            <a:extLst>
              <a:ext uri="{FF2B5EF4-FFF2-40B4-BE49-F238E27FC236}">
                <a16:creationId xmlns:a16="http://schemas.microsoft.com/office/drawing/2014/main" id="{2130EBF6-9B1A-4A88-8C89-174A9DFCA56D}"/>
              </a:ext>
            </a:extLst>
          </p:cNvPr>
          <p:cNvSpPr>
            <a:spLocks noGrp="1"/>
          </p:cNvSpPr>
          <p:nvPr>
            <p:ph type="body" sz="quarter" idx="23" hasCustomPrompt="1"/>
          </p:nvPr>
        </p:nvSpPr>
        <p:spPr>
          <a:xfrm>
            <a:off x="9714912" y="4245116"/>
            <a:ext cx="2279650" cy="2165189"/>
          </a:xfrm>
        </p:spPr>
        <p:txBody>
          <a:bodyPr>
            <a:normAutofit/>
          </a:bodyPr>
          <a:lstStyle>
            <a:lvl1pPr>
              <a:defRPr sz="1400" baseline="0">
                <a:solidFill>
                  <a:schemeClr val="accent1">
                    <a:lumMod val="50000"/>
                  </a:schemeClr>
                </a:solidFill>
              </a:defRPr>
            </a:lvl1pPr>
          </a:lstStyle>
          <a:p>
            <a:pPr lvl="0"/>
            <a:r>
              <a:rPr lang="en-US"/>
              <a:t>List items for Title 4</a:t>
            </a:r>
          </a:p>
        </p:txBody>
      </p:sp>
      <p:sp>
        <p:nvSpPr>
          <p:cNvPr id="26" name="Text Placeholder 13">
            <a:extLst>
              <a:ext uri="{FF2B5EF4-FFF2-40B4-BE49-F238E27FC236}">
                <a16:creationId xmlns:a16="http://schemas.microsoft.com/office/drawing/2014/main" id="{380978EB-4DFA-44E4-BED7-1A0219230C2E}"/>
              </a:ext>
            </a:extLst>
          </p:cNvPr>
          <p:cNvSpPr>
            <a:spLocks noGrp="1"/>
          </p:cNvSpPr>
          <p:nvPr>
            <p:ph type="body" sz="quarter" idx="24" hasCustomPrompt="1"/>
          </p:nvPr>
        </p:nvSpPr>
        <p:spPr>
          <a:xfrm>
            <a:off x="5305188" y="5245954"/>
            <a:ext cx="1581623" cy="1452164"/>
          </a:xfrm>
        </p:spPr>
        <p:txBody>
          <a:bodyPr>
            <a:normAutofit/>
          </a:bodyPr>
          <a:lstStyle>
            <a:lvl1pPr>
              <a:defRPr sz="1400" baseline="0">
                <a:solidFill>
                  <a:schemeClr val="accent1"/>
                </a:solidFill>
              </a:defRPr>
            </a:lvl1pPr>
          </a:lstStyle>
          <a:p>
            <a:pPr lvl="0"/>
            <a:r>
              <a:rPr lang="en-US"/>
              <a:t>List items for TITLE</a:t>
            </a:r>
          </a:p>
        </p:txBody>
      </p:sp>
    </p:spTree>
    <p:extLst>
      <p:ext uri="{BB962C8B-B14F-4D97-AF65-F5344CB8AC3E}">
        <p14:creationId xmlns:p14="http://schemas.microsoft.com/office/powerpoint/2010/main" val="117393634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0336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963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294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296898"/>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66171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46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369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948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4194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66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4008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5937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5399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7351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601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5523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190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1275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69526808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011000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76780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9867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477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20546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2040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7507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275958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56341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22833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8938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91234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3921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20820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09647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56345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8429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036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6731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68412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89944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4816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97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3579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79116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679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43171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365775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8938047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14053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7844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1818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3934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04165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837835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591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39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IIF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790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710208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403222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5948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5241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0097897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5967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88955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54178805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06393789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9493551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4232288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126798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39197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459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150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04194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88165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1888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37864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83812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8095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1051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40779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97540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480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2998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4749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956677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81407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437623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81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8025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4878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94561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6287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272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3438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8502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530344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453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4495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89923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8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01833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7F3514-DD93-C5CB-5A4E-279708A0A40D}"/>
              </a:ext>
            </a:extLst>
          </p:cNvPr>
          <p:cNvSpPr>
            <a:spLocks noGrp="1"/>
          </p:cNvSpPr>
          <p:nvPr>
            <p:ph type="dt" sz="half" idx="10"/>
          </p:nvPr>
        </p:nvSpPr>
        <p:spPr/>
        <p:txBody>
          <a:bodyPr/>
          <a:lstStyle/>
          <a:p>
            <a:fld id="{48425238-5AC8-4300-A567-C315ACC32598}" type="datetimeFigureOut">
              <a:rPr lang="en-US" smtClean="0"/>
              <a:t>11/24/23</a:t>
            </a:fld>
            <a:endParaRPr lang="en-US"/>
          </a:p>
        </p:txBody>
      </p:sp>
      <p:sp>
        <p:nvSpPr>
          <p:cNvPr id="3" name="Footer Placeholder 2">
            <a:extLst>
              <a:ext uri="{FF2B5EF4-FFF2-40B4-BE49-F238E27FC236}">
                <a16:creationId xmlns:a16="http://schemas.microsoft.com/office/drawing/2014/main" id="{A2AFFC8F-B403-03BE-FDD4-0CAD63A51C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789964-0D3E-008B-7E12-7FADEA1F6B4C}"/>
              </a:ext>
            </a:extLst>
          </p:cNvPr>
          <p:cNvSpPr>
            <a:spLocks noGrp="1"/>
          </p:cNvSpPr>
          <p:nvPr>
            <p:ph type="sldNum" sz="quarter" idx="12"/>
          </p:nvPr>
        </p:nvSpPr>
        <p:spPr/>
        <p:txBody>
          <a:bodyPr/>
          <a:lstStyle/>
          <a:p>
            <a:fld id="{E4B0776B-2599-4C1E-AF5E-E4A003C29B45}" type="slidenum">
              <a:rPr lang="en-US" smtClean="0"/>
              <a:t>‹#›</a:t>
            </a:fld>
            <a:endParaRPr lang="en-US"/>
          </a:p>
        </p:txBody>
      </p:sp>
    </p:spTree>
    <p:extLst>
      <p:ext uri="{BB962C8B-B14F-4D97-AF65-F5344CB8AC3E}">
        <p14:creationId xmlns:p14="http://schemas.microsoft.com/office/powerpoint/2010/main" val="358949766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793143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712578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200"/>
            <a:ext cx="7508990" cy="554061"/>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161276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5519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68402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6244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3676260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14980226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87482769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43476220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00903628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43783598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355041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32219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6320615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9459910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5875571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16374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7146653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29518132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4699482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3133947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0982933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40858826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1192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1386758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3417371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45492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5892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2702498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03839332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4330385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722066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2950886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5437928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1807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0403443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1781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2175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007540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Light"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65076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latin typeface="+mj-lt"/>
                <a:cs typeface="Segoe UI Light" panose="020B0502040204020203"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625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atin typeface="+mn-lt"/>
              </a:defRPr>
            </a:lvl1pPr>
            <a:lvl2pPr marL="228600" indent="0">
              <a:buNone/>
              <a:defRPr>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6786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Segoe UI Light" panose="020B0502040204020203" pitchFamily="34" charset="0"/>
                <a:cs typeface="Segoe UI Light"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10287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5877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212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5006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1300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5843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3411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accent2"/>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9584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Light" panose="020B0502040204020203" pitchFamily="34" charset="0"/>
                <a:cs typeface="Segoe UI Light"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9036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607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15426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69101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Light" panose="020B0502040204020203" pitchFamily="34" charset="0"/>
                <a:cs typeface="Segoe UI Light"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88030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90753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2168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2977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19699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84587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18507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2831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1395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77664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7"/>
          </a:xfrm>
        </p:spPr>
        <p:txBody>
          <a:bodyPr/>
          <a:lstStyle>
            <a:lvl1pPr marL="0" indent="0">
              <a:buFontTx/>
              <a:buNone/>
              <a:defRPr sz="2000">
                <a:latin typeface="+mn-lt"/>
              </a:defRPr>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8213822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69332"/>
          </a:xfrm>
        </p:spPr>
        <p:txBody>
          <a:bodyPr/>
          <a:lstStyle>
            <a:lvl1pPr marL="0" indent="0">
              <a:spcAft>
                <a:spcPts val="1200"/>
              </a:spcAft>
              <a:buNone/>
              <a:defRPr sz="2400">
                <a:latin typeface="+mn-lt"/>
              </a:defRPr>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153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9"/>
            <a:ext cx="6669658" cy="430887"/>
          </a:xfrm>
        </p:spPr>
        <p:txBody>
          <a:bodyPr anchor="ctr" anchorCtr="0"/>
          <a:lstStyle>
            <a:lvl1pPr marL="0" indent="0">
              <a:spcAft>
                <a:spcPts val="1200"/>
              </a:spcAft>
              <a:buNone/>
              <a:defRPr sz="2800">
                <a:latin typeface="+mn-lt"/>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5141381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5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7664065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7054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996542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8975147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17808274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Light"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312060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Segoe UI Light" panose="020B0502040204020203" pitchFamily="34" charset="0"/>
                <a:ea typeface="+mn-ea"/>
                <a:cs typeface="Segoe UI Light"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99275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Light" panose="020B0502040204020203" pitchFamily="34" charset="0"/>
                <a:ea typeface="+mn-ea"/>
                <a:cs typeface="Segoe UI Light"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16363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Light" panose="020B0502040204020203" pitchFamily="34" charset="0"/>
              </a:defRPr>
            </a:lvl1pPr>
          </a:lstStyle>
          <a:p>
            <a:r>
              <a:rPr lang="en-US"/>
              <a:t>Section title</a:t>
            </a:r>
          </a:p>
        </p:txBody>
      </p:sp>
    </p:spTree>
    <p:extLst>
      <p:ext uri="{BB962C8B-B14F-4D97-AF65-F5344CB8AC3E}">
        <p14:creationId xmlns:p14="http://schemas.microsoft.com/office/powerpoint/2010/main" val="2170461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Segoe UI Light" panose="020B0502040204020203" pitchFamily="34" charset="0"/>
                <a:ea typeface="+mn-ea"/>
                <a:cs typeface="Segoe UI Light" panose="020B0502040204020203" pitchFamily="34" charset="0"/>
              </a:defRPr>
            </a:lvl1pPr>
          </a:lstStyle>
          <a:p>
            <a:r>
              <a:rPr lang="en-US"/>
              <a:t>Section title</a:t>
            </a:r>
          </a:p>
        </p:txBody>
      </p:sp>
    </p:spTree>
    <p:extLst>
      <p:ext uri="{BB962C8B-B14F-4D97-AF65-F5344CB8AC3E}">
        <p14:creationId xmlns:p14="http://schemas.microsoft.com/office/powerpoint/2010/main" val="386995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4449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Light" panose="020B0502040204020203" pitchFamily="34" charset="0"/>
                <a:ea typeface="+mn-ea"/>
                <a:cs typeface="Segoe UI Light" panose="020B0502040204020203" pitchFamily="34" charset="0"/>
              </a:defRPr>
            </a:lvl1pPr>
          </a:lstStyle>
          <a:p>
            <a:r>
              <a:rPr lang="en-US"/>
              <a:t>Section title</a:t>
            </a:r>
          </a:p>
        </p:txBody>
      </p:sp>
    </p:spTree>
    <p:extLst>
      <p:ext uri="{BB962C8B-B14F-4D97-AF65-F5344CB8AC3E}">
        <p14:creationId xmlns:p14="http://schemas.microsoft.com/office/powerpoint/2010/main" val="299339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1129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3204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1436688"/>
            <a:ext cx="11018520" cy="812530"/>
          </a:xfrm>
        </p:spPr>
        <p:txBody>
          <a:bodyPr/>
          <a:lstStyle>
            <a:lvl1pPr marL="0" indent="0">
              <a:buNone/>
              <a:defRPr sz="24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1pPr>
            <a:lvl2pPr marL="346553" indent="0">
              <a:buNone/>
              <a:defRPr lang="en-US" sz="2400" kern="1200" spc="0" baseline="0" dirty="0">
                <a:gradFill>
                  <a:gsLst>
                    <a:gs pos="61049">
                      <a:schemeClr val="tx1"/>
                    </a:gs>
                    <a:gs pos="43000">
                      <a:schemeClr val="tx1"/>
                    </a:gs>
                  </a:gsLst>
                  <a:lin ang="5400000" scaled="0"/>
                </a:gradFill>
                <a:latin typeface="Lucida Console" panose="020B0609040504020204" pitchFamily="49" charset="0"/>
                <a:ea typeface="+mn-ea"/>
                <a:cs typeface="Lucida Console" panose="020B0609040504020204" pitchFamily="49" charset="0"/>
              </a:defRPr>
            </a:lvl2pPr>
            <a:lvl3pPr marL="584607" indent="0">
              <a:buNone/>
              <a:defRPr sz="18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3pPr>
            <a:lvl4pPr marL="814563" indent="0">
              <a:buNone/>
              <a:defRPr sz="16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4pPr>
            <a:lvl5pPr marL="1050997" indent="0">
              <a:buNone/>
              <a:defRPr sz="16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1270230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Copyright Microsoft Corporation. All rights reserved. </a:t>
            </a:r>
          </a:p>
        </p:txBody>
      </p:sp>
    </p:spTree>
    <p:extLst>
      <p:ext uri="{BB962C8B-B14F-4D97-AF65-F5344CB8AC3E}">
        <p14:creationId xmlns:p14="http://schemas.microsoft.com/office/powerpoint/2010/main" val="44841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UI Light" panose="020B0502040204020203" pitchFamily="34" charset="0"/>
                <a:cs typeface="Segoe UI Light" panose="020B0502040204020203" pitchFamily="34" charset="0"/>
              </a:defRPr>
            </a:lvl1pPr>
            <a:lvl2pPr>
              <a:defRPr sz="2800">
                <a:latin typeface="Segoe UI Light" panose="020B0502040204020203" pitchFamily="34" charset="0"/>
                <a:cs typeface="Segoe UI Light" panose="020B0502040204020203" pitchFamily="34" charset="0"/>
              </a:defRPr>
            </a:lvl2pPr>
            <a:lvl3pPr>
              <a:defRPr sz="2400">
                <a:latin typeface="Segoe UI Light" panose="020B0502040204020203" pitchFamily="34" charset="0"/>
                <a:cs typeface="Segoe UI Light" panose="020B0502040204020203" pitchFamily="34" charset="0"/>
              </a:defRPr>
            </a:lvl3pPr>
            <a:lvl4pPr>
              <a:defRPr sz="20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445140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5DD5-4D2B-CF4E-AF7A-178D0EF1D7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223C94-D97D-F142-971A-82526F1127B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3DED8-317C-C64B-B69B-C3A20EE59AF6}"/>
              </a:ext>
            </a:extLst>
          </p:cNvPr>
          <p:cNvSpPr>
            <a:spLocks noGrp="1"/>
          </p:cNvSpPr>
          <p:nvPr>
            <p:ph type="dt" sz="half" idx="10"/>
          </p:nvPr>
        </p:nvSpPr>
        <p:spPr/>
        <p:txBody>
          <a:bodyPr/>
          <a:lstStyle/>
          <a:p>
            <a:fld id="{289D183E-1588-B346-A6C4-896153F27841}" type="datetimeFigureOut">
              <a:rPr lang="en-US" smtClean="0"/>
              <a:t>11/24/23</a:t>
            </a:fld>
            <a:endParaRPr lang="en-US"/>
          </a:p>
        </p:txBody>
      </p:sp>
      <p:sp>
        <p:nvSpPr>
          <p:cNvPr id="5" name="Footer Placeholder 4">
            <a:extLst>
              <a:ext uri="{FF2B5EF4-FFF2-40B4-BE49-F238E27FC236}">
                <a16:creationId xmlns:a16="http://schemas.microsoft.com/office/drawing/2014/main" id="{1731D76B-545E-1F4C-A624-CB54F865C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9227E-7D7A-4A4F-91C5-74E889F61C33}"/>
              </a:ext>
            </a:extLst>
          </p:cNvPr>
          <p:cNvSpPr>
            <a:spLocks noGrp="1"/>
          </p:cNvSpPr>
          <p:nvPr>
            <p:ph type="sldNum" sz="quarter" idx="12"/>
          </p:nvPr>
        </p:nvSpPr>
        <p:spPr/>
        <p:txBody>
          <a:bodyPr/>
          <a:lstStyle/>
          <a:p>
            <a:fld id="{159BC3BF-1B96-5F4D-A0ED-6D3EE19FC291}" type="slidenum">
              <a:rPr lang="en-US" smtClean="0"/>
              <a:t>‹#›</a:t>
            </a:fld>
            <a:endParaRPr lang="en-US"/>
          </a:p>
        </p:txBody>
      </p:sp>
    </p:spTree>
    <p:extLst>
      <p:ext uri="{BB962C8B-B14F-4D97-AF65-F5344CB8AC3E}">
        <p14:creationId xmlns:p14="http://schemas.microsoft.com/office/powerpoint/2010/main" val="360645008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6_Section title photo block">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7A1928-B7BF-2B1D-851E-0B4ACCCC7A2C}"/>
              </a:ext>
            </a:extLst>
          </p:cNvPr>
          <p:cNvSpPr>
            <a:spLocks noGrp="1"/>
          </p:cNvSpPr>
          <p:nvPr>
            <p:ph type="pic" sz="quarter" idx="53"/>
          </p:nvPr>
        </p:nvSpPr>
        <p:spPr>
          <a:xfrm>
            <a:off x="6022985" y="3213556"/>
            <a:ext cx="6169015" cy="430887"/>
          </a:xfrm>
          <a:prstGeom prst="rect">
            <a:avLst/>
          </a:prstGeom>
          <a:blipFill>
            <a:blip r:embed="rId2"/>
            <a:stretch>
              <a:fillRect/>
            </a:stretch>
          </a:blipFill>
        </p:spPr>
        <p:txBody>
          <a:bodyPr anchor="ctr"/>
          <a:lstStyle>
            <a:lvl1pPr algn="ctr">
              <a:defRPr/>
            </a:lvl1pPr>
          </a:lstStyle>
          <a:p>
            <a:endParaRPr lang="en-US"/>
          </a:p>
        </p:txBody>
      </p:sp>
      <p:sp>
        <p:nvSpPr>
          <p:cNvPr id="3" name="Footer Placeholder 2">
            <a:extLst>
              <a:ext uri="{FF2B5EF4-FFF2-40B4-BE49-F238E27FC236}">
                <a16:creationId xmlns:a16="http://schemas.microsoft.com/office/drawing/2014/main" id="{F0CC6EAB-87F5-F323-2FD3-D72271A63395}"/>
              </a:ext>
            </a:extLst>
          </p:cNvPr>
          <p:cNvSpPr>
            <a:spLocks noGrp="1"/>
          </p:cNvSpPr>
          <p:nvPr>
            <p:ph type="ftr" sz="quarter" idx="54"/>
          </p:nvPr>
        </p:nvSpPr>
        <p:spPr/>
        <p:txBody>
          <a:bodyPr/>
          <a:lstStyle/>
          <a:p>
            <a:r>
              <a:rPr lang="en-US">
                <a:ea typeface="Segoe UI Semibold" panose="020B0502040204020203" pitchFamily="34" charset="0"/>
                <a:cs typeface="Segoe UI Semibold" panose="020B0502040204020203" pitchFamily="34" charset="0"/>
              </a:rPr>
              <a:t>D3 Foundations</a:t>
            </a:r>
          </a:p>
        </p:txBody>
      </p:sp>
      <p:sp>
        <p:nvSpPr>
          <p:cNvPr id="8" name="Title 1">
            <a:extLst>
              <a:ext uri="{FF2B5EF4-FFF2-40B4-BE49-F238E27FC236}">
                <a16:creationId xmlns:a16="http://schemas.microsoft.com/office/drawing/2014/main" id="{5CB87C42-725C-FAA7-B8FB-7EC49183D634}"/>
              </a:ext>
            </a:extLst>
          </p:cNvPr>
          <p:cNvSpPr>
            <a:spLocks noGrp="1"/>
          </p:cNvSpPr>
          <p:nvPr>
            <p:ph type="title" hasCustomPrompt="1"/>
          </p:nvPr>
        </p:nvSpPr>
        <p:spPr>
          <a:xfrm>
            <a:off x="645733" y="2949561"/>
            <a:ext cx="5377252" cy="846257"/>
          </a:xfrm>
          <a:prstGeom prst="rect">
            <a:avLst/>
          </a:prstGeom>
        </p:spPr>
        <p:txBody>
          <a:bodyPr/>
          <a:lstStyle>
            <a:lvl1pPr>
              <a:defRPr sz="5499">
                <a:solidFill>
                  <a:schemeClr val="bg1"/>
                </a:solidFill>
              </a:defRPr>
            </a:lvl1pPr>
          </a:lstStyle>
          <a:p>
            <a:r>
              <a:rPr lang="en-US"/>
              <a:t>Section title</a:t>
            </a:r>
          </a:p>
        </p:txBody>
      </p:sp>
      <p:sp>
        <p:nvSpPr>
          <p:cNvPr id="9" name="Text Placeholder 3">
            <a:extLst>
              <a:ext uri="{FF2B5EF4-FFF2-40B4-BE49-F238E27FC236}">
                <a16:creationId xmlns:a16="http://schemas.microsoft.com/office/drawing/2014/main" id="{46BA4F2F-9F21-88A1-A81C-BF54B5694BD6}"/>
              </a:ext>
            </a:extLst>
          </p:cNvPr>
          <p:cNvSpPr>
            <a:spLocks noGrp="1"/>
          </p:cNvSpPr>
          <p:nvPr>
            <p:ph type="body" sz="quarter" idx="27" hasCustomPrompt="1"/>
          </p:nvPr>
        </p:nvSpPr>
        <p:spPr>
          <a:xfrm>
            <a:off x="628599" y="3711388"/>
            <a:ext cx="5377252" cy="323165"/>
          </a:xfrm>
          <a:prstGeom prst="rect">
            <a:avLst/>
          </a:prstGeom>
        </p:spPr>
        <p:txBody>
          <a:bodyPr anchor="t"/>
          <a:lstStyle>
            <a:lvl1pPr>
              <a:defRPr sz="2100">
                <a:gradFill>
                  <a:gsLst>
                    <a:gs pos="0">
                      <a:srgbClr val="0070C0"/>
                    </a:gs>
                    <a:gs pos="43000">
                      <a:srgbClr val="B6A0DC"/>
                    </a:gs>
                  </a:gsLst>
                  <a:lin ang="0" scaled="0"/>
                </a:gradFill>
              </a:defRPr>
            </a:lvl1pPr>
          </a:lstStyle>
          <a:p>
            <a:pPr lvl="0"/>
            <a:r>
              <a:rPr lang="en-US"/>
              <a:t>Click to edit subtitle</a:t>
            </a:r>
          </a:p>
        </p:txBody>
      </p:sp>
      <p:sp>
        <p:nvSpPr>
          <p:cNvPr id="4" name="TextBox 3">
            <a:extLst>
              <a:ext uri="{FF2B5EF4-FFF2-40B4-BE49-F238E27FC236}">
                <a16:creationId xmlns:a16="http://schemas.microsoft.com/office/drawing/2014/main" id="{38F2647E-1623-F34B-B337-D6F118DD6DEB}"/>
              </a:ext>
            </a:extLst>
          </p:cNvPr>
          <p:cNvSpPr txBox="1"/>
          <p:nvPr userDrawn="1"/>
        </p:nvSpPr>
        <p:spPr>
          <a:xfrm>
            <a:off x="590580" y="6338860"/>
            <a:ext cx="1631857" cy="153888"/>
          </a:xfrm>
          <a:prstGeom prst="rect">
            <a:avLst/>
          </a:prstGeom>
          <a:noFill/>
        </p:spPr>
        <p:txBody>
          <a:bodyPr wrap="none" lIns="0" tIns="0" rIns="0" bIns="0" rtlCol="0">
            <a:spAutoFit/>
          </a:bodyPr>
          <a:lstStyle/>
          <a:p>
            <a:pPr marL="0" marR="0" lvl="0" indent="0" algn="l" defTabSz="1828617" rtl="0" eaLnBrk="1" fontAlgn="auto" latinLnBrk="0" hangingPunct="1">
              <a:lnSpc>
                <a:spcPct val="100000"/>
              </a:lnSpc>
              <a:spcBef>
                <a:spcPts val="0"/>
              </a:spcBef>
              <a:spcAft>
                <a:spcPts val="0"/>
              </a:spcAft>
              <a:buClrTx/>
              <a:buSzTx/>
              <a:buFontTx/>
              <a:buNone/>
              <a:tabLst/>
              <a:defRPr/>
            </a:pPr>
            <a:r>
              <a:rPr lang="en-US" sz="1000">
                <a:solidFill>
                  <a:srgbClr val="B5DBF8"/>
                </a:solidFill>
                <a:ea typeface="Segoe UI Semibold" panose="020B0502040204020203" pitchFamily="34" charset="0"/>
                <a:cs typeface="Segoe UI Semibold" panose="020B0502040204020203" pitchFamily="34" charset="0"/>
              </a:rPr>
              <a:t>Microsoft Developer Division</a:t>
            </a:r>
          </a:p>
        </p:txBody>
      </p:sp>
    </p:spTree>
    <p:extLst>
      <p:ext uri="{BB962C8B-B14F-4D97-AF65-F5344CB8AC3E}">
        <p14:creationId xmlns:p14="http://schemas.microsoft.com/office/powerpoint/2010/main" val="419983868"/>
      </p:ext>
    </p:extLst>
  </p:cSld>
  <p:clrMapOvr>
    <a:masterClrMapping/>
  </p:clrMapOvr>
  <p:transition>
    <p:fade/>
  </p:transition>
  <p:extLst>
    <p:ext uri="{DCECCB84-F9BA-43D5-87BE-67443E8EF086}">
      <p15:sldGuideLst xmlns:p15="http://schemas.microsoft.com/office/powerpoint/2012/main">
        <p15:guide id="1" orient="horz" pos="4656">
          <p15:clr>
            <a:srgbClr val="5ACBF0"/>
          </p15:clr>
        </p15:guide>
        <p15:guide id="2" orient="horz" pos="14488">
          <p15:clr>
            <a:srgbClr val="5ACBF0"/>
          </p15:clr>
        </p15:guide>
        <p15:guide id="4" orient="horz" pos="2035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2698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584538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074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D5960F90-6666-42A5-9E2E-8F53508B32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70900678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pic>
        <p:nvPicPr>
          <p:cNvPr id="8" name="Picture 7">
            <a:extLst>
              <a:ext uri="{FF2B5EF4-FFF2-40B4-BE49-F238E27FC236}">
                <a16:creationId xmlns:a16="http://schemas.microsoft.com/office/drawing/2014/main" id="{2A1F0926-80BA-4C5F-B426-FF243F7E66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35191711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pic>
        <p:nvPicPr>
          <p:cNvPr id="7" name="Picture 6">
            <a:extLst>
              <a:ext uri="{FF2B5EF4-FFF2-40B4-BE49-F238E27FC236}">
                <a16:creationId xmlns:a16="http://schemas.microsoft.com/office/drawing/2014/main" id="{ED11DCD2-9CFE-453D-AF32-C9933F65F3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43053844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8" name="Picture 7">
            <a:extLst>
              <a:ext uri="{FF2B5EF4-FFF2-40B4-BE49-F238E27FC236}">
                <a16:creationId xmlns:a16="http://schemas.microsoft.com/office/drawing/2014/main" id="{26092F35-AC4F-4DEF-A774-A9BCE5AD3CF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5537870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pic>
        <p:nvPicPr>
          <p:cNvPr id="9" name="Picture 8">
            <a:extLst>
              <a:ext uri="{FF2B5EF4-FFF2-40B4-BE49-F238E27FC236}">
                <a16:creationId xmlns:a16="http://schemas.microsoft.com/office/drawing/2014/main" id="{17663EB9-F886-4820-AA8E-96665E320B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9743078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9" name="Picture 8">
            <a:extLst>
              <a:ext uri="{FF2B5EF4-FFF2-40B4-BE49-F238E27FC236}">
                <a16:creationId xmlns:a16="http://schemas.microsoft.com/office/drawing/2014/main" id="{ED273E1C-BC42-43B4-9564-84419F7B85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39611013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bg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bg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64589249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22256095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3415161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278614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254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7856009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chor="ctr">
            <a:noAutofit/>
          </a:bodyPr>
          <a:lstStyle>
            <a:lvl1pPr marL="0" indent="0" algn="ctr">
              <a:buNone/>
              <a:defRPr sz="1961">
                <a:solidFill>
                  <a:schemeClr val="bg1"/>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chor="ctr">
            <a:noAutofit/>
          </a:bodyPr>
          <a:lstStyle>
            <a:lvl1pPr marL="0" indent="0" algn="ctr">
              <a:buNone/>
              <a:defRPr sz="1961">
                <a:solidFill>
                  <a:schemeClr val="bg1"/>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chor="ctr">
            <a:noAutofit/>
          </a:bodyPr>
          <a:lstStyle>
            <a:lvl1pPr marL="0" indent="0" algn="ctr">
              <a:buNone/>
              <a:defRPr sz="1961">
                <a:solidFill>
                  <a:schemeClr val="bg1"/>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chor="ctr">
            <a:noAutofit/>
          </a:bodyPr>
          <a:lstStyle>
            <a:lvl1pPr marL="0" indent="0" algn="ctr">
              <a:buNone/>
              <a:defRPr sz="1961">
                <a:solidFill>
                  <a:schemeClr val="bg1"/>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chor="ctr">
            <a:noAutofit/>
          </a:bodyPr>
          <a:lstStyle>
            <a:lvl1pPr marL="0" indent="0" algn="ctr">
              <a:buNone/>
              <a:defRPr sz="1961">
                <a:solidFill>
                  <a:schemeClr val="bg1"/>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chor="ctr">
            <a:noAutofit/>
          </a:bodyPr>
          <a:lstStyle>
            <a:lvl1pPr marL="0" indent="0" algn="ctr">
              <a:buNone/>
              <a:defRPr sz="1961">
                <a:solidFill>
                  <a:schemeClr val="bg1"/>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286554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291650301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349725514"/>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426946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60055245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0822744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39155194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42137119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1176504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020787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29067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514716"/>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45047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2" name="Picture 1">
            <a:extLst>
              <a:ext uri="{FF2B5EF4-FFF2-40B4-BE49-F238E27FC236}">
                <a16:creationId xmlns:a16="http://schemas.microsoft.com/office/drawing/2014/main" id="{B3AE292C-33C2-5216-FEB0-1A16676C48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639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228974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33972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1281031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731427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526156624"/>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94607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94795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5680186"/>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215897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7603059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7901053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012017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78176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56777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2291046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242329671"/>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97599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F27636F8-78ED-141F-DD35-2F5F96A2CD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0" y="600456"/>
            <a:ext cx="1362456" cy="194066"/>
          </a:xfrm>
          <a:prstGeom prst="rect">
            <a:avLst/>
          </a:prstGeom>
        </p:spPr>
      </p:pic>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4008172"/>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222090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5641392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59711942"/>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22705678"/>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628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72346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759569"/>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79436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9882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Box 3" descr="This is a copyright notice that should be included on the final slide.">
            <a:extLst>
              <a:ext uri="{FF2B5EF4-FFF2-40B4-BE49-F238E27FC236}">
                <a16:creationId xmlns:a16="http://schemas.microsoft.com/office/drawing/2014/main" id="{41D84394-916A-35EA-D171-CB73B49035C4}"/>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8336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673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55534119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2743D3C-B0AE-4A7C-A623-BF2A1BAB54A9}"/>
              </a:ext>
            </a:extLst>
          </p:cNvPr>
          <p:cNvGrpSpPr/>
          <p:nvPr userDrawn="1"/>
        </p:nvGrpSpPr>
        <p:grpSpPr>
          <a:xfrm>
            <a:off x="466726" y="242892"/>
            <a:ext cx="11252204" cy="6613667"/>
            <a:chOff x="466726" y="242892"/>
            <a:chExt cx="11252204" cy="6613667"/>
          </a:xfrm>
        </p:grpSpPr>
        <p:sp>
          <p:nvSpPr>
            <p:cNvPr id="15" name="Oval 5">
              <a:extLst>
                <a:ext uri="{FF2B5EF4-FFF2-40B4-BE49-F238E27FC236}">
                  <a16:creationId xmlns:a16="http://schemas.microsoft.com/office/drawing/2014/main" id="{B073237F-2A5B-4BC6-A74F-D6D284109B7A}"/>
                </a:ext>
              </a:extLst>
            </p:cNvPr>
            <p:cNvSpPr>
              <a:spLocks noChangeArrowheads="1"/>
            </p:cNvSpPr>
            <p:nvPr userDrawn="1"/>
          </p:nvSpPr>
          <p:spPr bwMode="auto">
            <a:xfrm>
              <a:off x="46672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6">
              <a:extLst>
                <a:ext uri="{FF2B5EF4-FFF2-40B4-BE49-F238E27FC236}">
                  <a16:creationId xmlns:a16="http://schemas.microsoft.com/office/drawing/2014/main" id="{3EDD5A4F-5B1F-4C42-B8A0-C602CB738E26}"/>
                </a:ext>
              </a:extLst>
            </p:cNvPr>
            <p:cNvSpPr>
              <a:spLocks noChangeArrowheads="1"/>
            </p:cNvSpPr>
            <p:nvPr userDrawn="1"/>
          </p:nvSpPr>
          <p:spPr bwMode="auto">
            <a:xfrm>
              <a:off x="97790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a:extLst>
                <a:ext uri="{FF2B5EF4-FFF2-40B4-BE49-F238E27FC236}">
                  <a16:creationId xmlns:a16="http://schemas.microsoft.com/office/drawing/2014/main" id="{66FA81B3-702E-4EFA-97B4-3C43635F715D}"/>
                </a:ext>
              </a:extLst>
            </p:cNvPr>
            <p:cNvSpPr>
              <a:spLocks noChangeArrowheads="1"/>
            </p:cNvSpPr>
            <p:nvPr userDrawn="1"/>
          </p:nvSpPr>
          <p:spPr bwMode="auto">
            <a:xfrm>
              <a:off x="148748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8">
              <a:extLst>
                <a:ext uri="{FF2B5EF4-FFF2-40B4-BE49-F238E27FC236}">
                  <a16:creationId xmlns:a16="http://schemas.microsoft.com/office/drawing/2014/main" id="{445CF23E-294E-4449-B366-BB5A66BD55A2}"/>
                </a:ext>
              </a:extLst>
            </p:cNvPr>
            <p:cNvSpPr>
              <a:spLocks noChangeArrowheads="1"/>
            </p:cNvSpPr>
            <p:nvPr userDrawn="1"/>
          </p:nvSpPr>
          <p:spPr bwMode="auto">
            <a:xfrm>
              <a:off x="199866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9">
              <a:extLst>
                <a:ext uri="{FF2B5EF4-FFF2-40B4-BE49-F238E27FC236}">
                  <a16:creationId xmlns:a16="http://schemas.microsoft.com/office/drawing/2014/main" id="{E55B675B-0AA7-40E3-A6B4-F3547161B5E1}"/>
                </a:ext>
              </a:extLst>
            </p:cNvPr>
            <p:cNvSpPr>
              <a:spLocks noChangeArrowheads="1"/>
            </p:cNvSpPr>
            <p:nvPr userDrawn="1"/>
          </p:nvSpPr>
          <p:spPr bwMode="auto">
            <a:xfrm>
              <a:off x="250983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0">
              <a:extLst>
                <a:ext uri="{FF2B5EF4-FFF2-40B4-BE49-F238E27FC236}">
                  <a16:creationId xmlns:a16="http://schemas.microsoft.com/office/drawing/2014/main" id="{C0D45365-3681-4CC5-965F-AC300BB07347}"/>
                </a:ext>
              </a:extLst>
            </p:cNvPr>
            <p:cNvSpPr>
              <a:spLocks noChangeArrowheads="1"/>
            </p:cNvSpPr>
            <p:nvPr userDrawn="1"/>
          </p:nvSpPr>
          <p:spPr bwMode="auto">
            <a:xfrm>
              <a:off x="301942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1">
              <a:extLst>
                <a:ext uri="{FF2B5EF4-FFF2-40B4-BE49-F238E27FC236}">
                  <a16:creationId xmlns:a16="http://schemas.microsoft.com/office/drawing/2014/main" id="{920E25DA-E538-4391-BB06-BEC35775B9CF}"/>
                </a:ext>
              </a:extLst>
            </p:cNvPr>
            <p:cNvSpPr>
              <a:spLocks noChangeArrowheads="1"/>
            </p:cNvSpPr>
            <p:nvPr userDrawn="1"/>
          </p:nvSpPr>
          <p:spPr bwMode="auto">
            <a:xfrm>
              <a:off x="35290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2">
              <a:extLst>
                <a:ext uri="{FF2B5EF4-FFF2-40B4-BE49-F238E27FC236}">
                  <a16:creationId xmlns:a16="http://schemas.microsoft.com/office/drawing/2014/main" id="{7FA8CC27-97CB-4F5E-89CA-226A352D953B}"/>
                </a:ext>
              </a:extLst>
            </p:cNvPr>
            <p:cNvSpPr>
              <a:spLocks noChangeArrowheads="1"/>
            </p:cNvSpPr>
            <p:nvPr userDrawn="1"/>
          </p:nvSpPr>
          <p:spPr bwMode="auto">
            <a:xfrm>
              <a:off x="404019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3">
              <a:extLst>
                <a:ext uri="{FF2B5EF4-FFF2-40B4-BE49-F238E27FC236}">
                  <a16:creationId xmlns:a16="http://schemas.microsoft.com/office/drawing/2014/main" id="{EAFB5960-6F9C-45C2-8862-6EF600E780B4}"/>
                </a:ext>
              </a:extLst>
            </p:cNvPr>
            <p:cNvSpPr>
              <a:spLocks noChangeArrowheads="1"/>
            </p:cNvSpPr>
            <p:nvPr userDrawn="1"/>
          </p:nvSpPr>
          <p:spPr bwMode="auto">
            <a:xfrm>
              <a:off x="455136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4">
              <a:extLst>
                <a:ext uri="{FF2B5EF4-FFF2-40B4-BE49-F238E27FC236}">
                  <a16:creationId xmlns:a16="http://schemas.microsoft.com/office/drawing/2014/main" id="{F40550DA-1300-4CFE-A54B-B4BA0BAD77CA}"/>
                </a:ext>
              </a:extLst>
            </p:cNvPr>
            <p:cNvSpPr>
              <a:spLocks noChangeArrowheads="1"/>
            </p:cNvSpPr>
            <p:nvPr userDrawn="1"/>
          </p:nvSpPr>
          <p:spPr bwMode="auto">
            <a:xfrm>
              <a:off x="506254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5">
              <a:extLst>
                <a:ext uri="{FF2B5EF4-FFF2-40B4-BE49-F238E27FC236}">
                  <a16:creationId xmlns:a16="http://schemas.microsoft.com/office/drawing/2014/main" id="{E01E47CC-729F-46DD-9B56-A40F349DBBEC}"/>
                </a:ext>
              </a:extLst>
            </p:cNvPr>
            <p:cNvSpPr>
              <a:spLocks noChangeArrowheads="1"/>
            </p:cNvSpPr>
            <p:nvPr userDrawn="1"/>
          </p:nvSpPr>
          <p:spPr bwMode="auto">
            <a:xfrm>
              <a:off x="5570540"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6">
              <a:extLst>
                <a:ext uri="{FF2B5EF4-FFF2-40B4-BE49-F238E27FC236}">
                  <a16:creationId xmlns:a16="http://schemas.microsoft.com/office/drawing/2014/main" id="{A946F138-E497-41D3-8275-BBEEA84DA4F7}"/>
                </a:ext>
              </a:extLst>
            </p:cNvPr>
            <p:cNvSpPr>
              <a:spLocks noChangeArrowheads="1"/>
            </p:cNvSpPr>
            <p:nvPr userDrawn="1"/>
          </p:nvSpPr>
          <p:spPr bwMode="auto">
            <a:xfrm>
              <a:off x="60817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7">
              <a:extLst>
                <a:ext uri="{FF2B5EF4-FFF2-40B4-BE49-F238E27FC236}">
                  <a16:creationId xmlns:a16="http://schemas.microsoft.com/office/drawing/2014/main" id="{B114DEA5-6543-4370-BFCA-A7C43514CD0B}"/>
                </a:ext>
              </a:extLst>
            </p:cNvPr>
            <p:cNvSpPr>
              <a:spLocks noChangeArrowheads="1"/>
            </p:cNvSpPr>
            <p:nvPr userDrawn="1"/>
          </p:nvSpPr>
          <p:spPr bwMode="auto">
            <a:xfrm>
              <a:off x="6592891"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8">
              <a:extLst>
                <a:ext uri="{FF2B5EF4-FFF2-40B4-BE49-F238E27FC236}">
                  <a16:creationId xmlns:a16="http://schemas.microsoft.com/office/drawing/2014/main" id="{82203148-228D-4900-8D3B-03FD267113C6}"/>
                </a:ext>
              </a:extLst>
            </p:cNvPr>
            <p:cNvSpPr>
              <a:spLocks noChangeArrowheads="1"/>
            </p:cNvSpPr>
            <p:nvPr userDrawn="1"/>
          </p:nvSpPr>
          <p:spPr bwMode="auto">
            <a:xfrm>
              <a:off x="7102478"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19">
              <a:extLst>
                <a:ext uri="{FF2B5EF4-FFF2-40B4-BE49-F238E27FC236}">
                  <a16:creationId xmlns:a16="http://schemas.microsoft.com/office/drawing/2014/main" id="{1E98CA3C-2F65-4BD4-BC8A-6C4CA13A9C8E}"/>
                </a:ext>
              </a:extLst>
            </p:cNvPr>
            <p:cNvSpPr>
              <a:spLocks noChangeArrowheads="1"/>
            </p:cNvSpPr>
            <p:nvPr userDrawn="1"/>
          </p:nvSpPr>
          <p:spPr bwMode="auto">
            <a:xfrm>
              <a:off x="761206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0">
              <a:extLst>
                <a:ext uri="{FF2B5EF4-FFF2-40B4-BE49-F238E27FC236}">
                  <a16:creationId xmlns:a16="http://schemas.microsoft.com/office/drawing/2014/main" id="{CCCF19CB-F838-4865-9E53-40BA04BE2FE0}"/>
                </a:ext>
              </a:extLst>
            </p:cNvPr>
            <p:cNvSpPr>
              <a:spLocks noChangeArrowheads="1"/>
            </p:cNvSpPr>
            <p:nvPr userDrawn="1"/>
          </p:nvSpPr>
          <p:spPr bwMode="auto">
            <a:xfrm>
              <a:off x="812324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1">
              <a:extLst>
                <a:ext uri="{FF2B5EF4-FFF2-40B4-BE49-F238E27FC236}">
                  <a16:creationId xmlns:a16="http://schemas.microsoft.com/office/drawing/2014/main" id="{8401BC7F-C7B9-489B-86C0-16081F474ABB}"/>
                </a:ext>
              </a:extLst>
            </p:cNvPr>
            <p:cNvSpPr>
              <a:spLocks noChangeArrowheads="1"/>
            </p:cNvSpPr>
            <p:nvPr userDrawn="1"/>
          </p:nvSpPr>
          <p:spPr bwMode="auto">
            <a:xfrm>
              <a:off x="8634416"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2">
              <a:extLst>
                <a:ext uri="{FF2B5EF4-FFF2-40B4-BE49-F238E27FC236}">
                  <a16:creationId xmlns:a16="http://schemas.microsoft.com/office/drawing/2014/main" id="{2321B856-162F-41B0-AD7B-DE33F2405A96}"/>
                </a:ext>
              </a:extLst>
            </p:cNvPr>
            <p:cNvSpPr>
              <a:spLocks noChangeArrowheads="1"/>
            </p:cNvSpPr>
            <p:nvPr userDrawn="1"/>
          </p:nvSpPr>
          <p:spPr bwMode="auto">
            <a:xfrm>
              <a:off x="914400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3">
              <a:extLst>
                <a:ext uri="{FF2B5EF4-FFF2-40B4-BE49-F238E27FC236}">
                  <a16:creationId xmlns:a16="http://schemas.microsoft.com/office/drawing/2014/main" id="{896D44A7-D4D7-49DD-95F7-2F9D4574A739}"/>
                </a:ext>
              </a:extLst>
            </p:cNvPr>
            <p:cNvSpPr>
              <a:spLocks noChangeArrowheads="1"/>
            </p:cNvSpPr>
            <p:nvPr userDrawn="1"/>
          </p:nvSpPr>
          <p:spPr bwMode="auto">
            <a:xfrm>
              <a:off x="965517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4">
              <a:extLst>
                <a:ext uri="{FF2B5EF4-FFF2-40B4-BE49-F238E27FC236}">
                  <a16:creationId xmlns:a16="http://schemas.microsoft.com/office/drawing/2014/main" id="{761CC78E-0EA9-46C0-A3B8-F35092A54A4F}"/>
                </a:ext>
              </a:extLst>
            </p:cNvPr>
            <p:cNvSpPr>
              <a:spLocks noChangeArrowheads="1"/>
            </p:cNvSpPr>
            <p:nvPr userDrawn="1"/>
          </p:nvSpPr>
          <p:spPr bwMode="auto">
            <a:xfrm>
              <a:off x="1016476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5">
              <a:extLst>
                <a:ext uri="{FF2B5EF4-FFF2-40B4-BE49-F238E27FC236}">
                  <a16:creationId xmlns:a16="http://schemas.microsoft.com/office/drawing/2014/main" id="{9DD46825-D8EF-41AF-86CA-2863B364493D}"/>
                </a:ext>
              </a:extLst>
            </p:cNvPr>
            <p:cNvSpPr>
              <a:spLocks noChangeArrowheads="1"/>
            </p:cNvSpPr>
            <p:nvPr userDrawn="1"/>
          </p:nvSpPr>
          <p:spPr bwMode="auto">
            <a:xfrm>
              <a:off x="10675942"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26">
              <a:extLst>
                <a:ext uri="{FF2B5EF4-FFF2-40B4-BE49-F238E27FC236}">
                  <a16:creationId xmlns:a16="http://schemas.microsoft.com/office/drawing/2014/main" id="{F6836D1A-1F2D-4282-95C4-167046D61A70}"/>
                </a:ext>
              </a:extLst>
            </p:cNvPr>
            <p:cNvSpPr>
              <a:spLocks noChangeArrowheads="1"/>
            </p:cNvSpPr>
            <p:nvPr userDrawn="1"/>
          </p:nvSpPr>
          <p:spPr bwMode="auto">
            <a:xfrm>
              <a:off x="1118553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7">
              <a:extLst>
                <a:ext uri="{FF2B5EF4-FFF2-40B4-BE49-F238E27FC236}">
                  <a16:creationId xmlns:a16="http://schemas.microsoft.com/office/drawing/2014/main" id="{D0E42E67-E6BD-4944-BA53-6FEBAB1B3835}"/>
                </a:ext>
              </a:extLst>
            </p:cNvPr>
            <p:cNvSpPr>
              <a:spLocks noChangeArrowheads="1"/>
            </p:cNvSpPr>
            <p:nvPr userDrawn="1"/>
          </p:nvSpPr>
          <p:spPr bwMode="auto">
            <a:xfrm>
              <a:off x="1169670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28">
              <a:extLst>
                <a:ext uri="{FF2B5EF4-FFF2-40B4-BE49-F238E27FC236}">
                  <a16:creationId xmlns:a16="http://schemas.microsoft.com/office/drawing/2014/main" id="{F0CE0E65-E2F9-4879-8D22-BF68B647C4A5}"/>
                </a:ext>
              </a:extLst>
            </p:cNvPr>
            <p:cNvSpPr>
              <a:spLocks noChangeArrowheads="1"/>
            </p:cNvSpPr>
            <p:nvPr userDrawn="1"/>
          </p:nvSpPr>
          <p:spPr bwMode="auto">
            <a:xfrm>
              <a:off x="46672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9">
              <a:extLst>
                <a:ext uri="{FF2B5EF4-FFF2-40B4-BE49-F238E27FC236}">
                  <a16:creationId xmlns:a16="http://schemas.microsoft.com/office/drawing/2014/main" id="{D31A7D9F-7A13-4D5A-9697-A8FF4BD8EE36}"/>
                </a:ext>
              </a:extLst>
            </p:cNvPr>
            <p:cNvSpPr>
              <a:spLocks noChangeArrowheads="1"/>
            </p:cNvSpPr>
            <p:nvPr userDrawn="1"/>
          </p:nvSpPr>
          <p:spPr bwMode="auto">
            <a:xfrm>
              <a:off x="97790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30">
              <a:extLst>
                <a:ext uri="{FF2B5EF4-FFF2-40B4-BE49-F238E27FC236}">
                  <a16:creationId xmlns:a16="http://schemas.microsoft.com/office/drawing/2014/main" id="{5F53EA7D-A1DB-417D-9B87-3BFDFE1F691F}"/>
                </a:ext>
              </a:extLst>
            </p:cNvPr>
            <p:cNvSpPr>
              <a:spLocks noChangeArrowheads="1"/>
            </p:cNvSpPr>
            <p:nvPr userDrawn="1"/>
          </p:nvSpPr>
          <p:spPr bwMode="auto">
            <a:xfrm>
              <a:off x="148748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1">
              <a:extLst>
                <a:ext uri="{FF2B5EF4-FFF2-40B4-BE49-F238E27FC236}">
                  <a16:creationId xmlns:a16="http://schemas.microsoft.com/office/drawing/2014/main" id="{DE6F7890-96DF-43D0-B40D-9F25C98F9BFA}"/>
                </a:ext>
              </a:extLst>
            </p:cNvPr>
            <p:cNvSpPr>
              <a:spLocks noChangeArrowheads="1"/>
            </p:cNvSpPr>
            <p:nvPr userDrawn="1"/>
          </p:nvSpPr>
          <p:spPr bwMode="auto">
            <a:xfrm>
              <a:off x="199866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32">
              <a:extLst>
                <a:ext uri="{FF2B5EF4-FFF2-40B4-BE49-F238E27FC236}">
                  <a16:creationId xmlns:a16="http://schemas.microsoft.com/office/drawing/2014/main" id="{B8262E8D-F6CF-48C4-876F-62C4EB9491FC}"/>
                </a:ext>
              </a:extLst>
            </p:cNvPr>
            <p:cNvSpPr>
              <a:spLocks noChangeArrowheads="1"/>
            </p:cNvSpPr>
            <p:nvPr userDrawn="1"/>
          </p:nvSpPr>
          <p:spPr bwMode="auto">
            <a:xfrm>
              <a:off x="250983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33">
              <a:extLst>
                <a:ext uri="{FF2B5EF4-FFF2-40B4-BE49-F238E27FC236}">
                  <a16:creationId xmlns:a16="http://schemas.microsoft.com/office/drawing/2014/main" id="{C9D4979B-2D66-473F-992D-09F17C617BDB}"/>
                </a:ext>
              </a:extLst>
            </p:cNvPr>
            <p:cNvSpPr>
              <a:spLocks noChangeArrowheads="1"/>
            </p:cNvSpPr>
            <p:nvPr userDrawn="1"/>
          </p:nvSpPr>
          <p:spPr bwMode="auto">
            <a:xfrm>
              <a:off x="301942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4">
              <a:extLst>
                <a:ext uri="{FF2B5EF4-FFF2-40B4-BE49-F238E27FC236}">
                  <a16:creationId xmlns:a16="http://schemas.microsoft.com/office/drawing/2014/main" id="{84FFFEE4-DA3D-444D-B960-F90EE838BE1E}"/>
                </a:ext>
              </a:extLst>
            </p:cNvPr>
            <p:cNvSpPr>
              <a:spLocks noChangeArrowheads="1"/>
            </p:cNvSpPr>
            <p:nvPr userDrawn="1"/>
          </p:nvSpPr>
          <p:spPr bwMode="auto">
            <a:xfrm>
              <a:off x="35290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35">
              <a:extLst>
                <a:ext uri="{FF2B5EF4-FFF2-40B4-BE49-F238E27FC236}">
                  <a16:creationId xmlns:a16="http://schemas.microsoft.com/office/drawing/2014/main" id="{D3C20288-FB82-4CFA-8919-A34C93F1D946}"/>
                </a:ext>
              </a:extLst>
            </p:cNvPr>
            <p:cNvSpPr>
              <a:spLocks noChangeArrowheads="1"/>
            </p:cNvSpPr>
            <p:nvPr userDrawn="1"/>
          </p:nvSpPr>
          <p:spPr bwMode="auto">
            <a:xfrm>
              <a:off x="404019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36">
              <a:extLst>
                <a:ext uri="{FF2B5EF4-FFF2-40B4-BE49-F238E27FC236}">
                  <a16:creationId xmlns:a16="http://schemas.microsoft.com/office/drawing/2014/main" id="{E8324367-74DF-44F1-B9F3-C9A19A837177}"/>
                </a:ext>
              </a:extLst>
            </p:cNvPr>
            <p:cNvSpPr>
              <a:spLocks noChangeArrowheads="1"/>
            </p:cNvSpPr>
            <p:nvPr userDrawn="1"/>
          </p:nvSpPr>
          <p:spPr bwMode="auto">
            <a:xfrm>
              <a:off x="455136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7">
              <a:extLst>
                <a:ext uri="{FF2B5EF4-FFF2-40B4-BE49-F238E27FC236}">
                  <a16:creationId xmlns:a16="http://schemas.microsoft.com/office/drawing/2014/main" id="{43EF7EEC-174A-4395-8C09-68CB0B54A34C}"/>
                </a:ext>
              </a:extLst>
            </p:cNvPr>
            <p:cNvSpPr>
              <a:spLocks noChangeArrowheads="1"/>
            </p:cNvSpPr>
            <p:nvPr userDrawn="1"/>
          </p:nvSpPr>
          <p:spPr bwMode="auto">
            <a:xfrm>
              <a:off x="506254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38">
              <a:extLst>
                <a:ext uri="{FF2B5EF4-FFF2-40B4-BE49-F238E27FC236}">
                  <a16:creationId xmlns:a16="http://schemas.microsoft.com/office/drawing/2014/main" id="{581FDFDA-6E1C-4A3E-A024-EA0460F07F87}"/>
                </a:ext>
              </a:extLst>
            </p:cNvPr>
            <p:cNvSpPr>
              <a:spLocks noChangeArrowheads="1"/>
            </p:cNvSpPr>
            <p:nvPr userDrawn="1"/>
          </p:nvSpPr>
          <p:spPr bwMode="auto">
            <a:xfrm>
              <a:off x="5570540"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39">
              <a:extLst>
                <a:ext uri="{FF2B5EF4-FFF2-40B4-BE49-F238E27FC236}">
                  <a16:creationId xmlns:a16="http://schemas.microsoft.com/office/drawing/2014/main" id="{F4C76DD7-B3CE-40D9-9047-78AE3B2572D3}"/>
                </a:ext>
              </a:extLst>
            </p:cNvPr>
            <p:cNvSpPr>
              <a:spLocks noChangeArrowheads="1"/>
            </p:cNvSpPr>
            <p:nvPr userDrawn="1"/>
          </p:nvSpPr>
          <p:spPr bwMode="auto">
            <a:xfrm>
              <a:off x="60817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0">
              <a:extLst>
                <a:ext uri="{FF2B5EF4-FFF2-40B4-BE49-F238E27FC236}">
                  <a16:creationId xmlns:a16="http://schemas.microsoft.com/office/drawing/2014/main" id="{533DF5DC-1516-46D3-92DA-5A82966826C2}"/>
                </a:ext>
              </a:extLst>
            </p:cNvPr>
            <p:cNvSpPr>
              <a:spLocks noChangeArrowheads="1"/>
            </p:cNvSpPr>
            <p:nvPr userDrawn="1"/>
          </p:nvSpPr>
          <p:spPr bwMode="auto">
            <a:xfrm>
              <a:off x="6592891"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1">
              <a:extLst>
                <a:ext uri="{FF2B5EF4-FFF2-40B4-BE49-F238E27FC236}">
                  <a16:creationId xmlns:a16="http://schemas.microsoft.com/office/drawing/2014/main" id="{FF36A31E-DC99-44C9-9FD8-E2AAB5E1B498}"/>
                </a:ext>
              </a:extLst>
            </p:cNvPr>
            <p:cNvSpPr>
              <a:spLocks noChangeArrowheads="1"/>
            </p:cNvSpPr>
            <p:nvPr userDrawn="1"/>
          </p:nvSpPr>
          <p:spPr bwMode="auto">
            <a:xfrm>
              <a:off x="7102478"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2">
              <a:extLst>
                <a:ext uri="{FF2B5EF4-FFF2-40B4-BE49-F238E27FC236}">
                  <a16:creationId xmlns:a16="http://schemas.microsoft.com/office/drawing/2014/main" id="{107A23C3-96D3-44D3-B998-658E241D46FD}"/>
                </a:ext>
              </a:extLst>
            </p:cNvPr>
            <p:cNvSpPr>
              <a:spLocks noChangeArrowheads="1"/>
            </p:cNvSpPr>
            <p:nvPr userDrawn="1"/>
          </p:nvSpPr>
          <p:spPr bwMode="auto">
            <a:xfrm>
              <a:off x="761206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43">
              <a:extLst>
                <a:ext uri="{FF2B5EF4-FFF2-40B4-BE49-F238E27FC236}">
                  <a16:creationId xmlns:a16="http://schemas.microsoft.com/office/drawing/2014/main" id="{AD6A8A96-A76C-488C-83E1-4067EE9AFF47}"/>
                </a:ext>
              </a:extLst>
            </p:cNvPr>
            <p:cNvSpPr>
              <a:spLocks noChangeArrowheads="1"/>
            </p:cNvSpPr>
            <p:nvPr userDrawn="1"/>
          </p:nvSpPr>
          <p:spPr bwMode="auto">
            <a:xfrm>
              <a:off x="812324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44">
              <a:extLst>
                <a:ext uri="{FF2B5EF4-FFF2-40B4-BE49-F238E27FC236}">
                  <a16:creationId xmlns:a16="http://schemas.microsoft.com/office/drawing/2014/main" id="{4067121B-EDFD-4025-A9EA-7DD2CEC61C5E}"/>
                </a:ext>
              </a:extLst>
            </p:cNvPr>
            <p:cNvSpPr>
              <a:spLocks noChangeArrowheads="1"/>
            </p:cNvSpPr>
            <p:nvPr userDrawn="1"/>
          </p:nvSpPr>
          <p:spPr bwMode="auto">
            <a:xfrm>
              <a:off x="8634416"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5">
              <a:extLst>
                <a:ext uri="{FF2B5EF4-FFF2-40B4-BE49-F238E27FC236}">
                  <a16:creationId xmlns:a16="http://schemas.microsoft.com/office/drawing/2014/main" id="{FC42E117-14E3-4E08-800E-157D86AA7709}"/>
                </a:ext>
              </a:extLst>
            </p:cNvPr>
            <p:cNvSpPr>
              <a:spLocks noChangeArrowheads="1"/>
            </p:cNvSpPr>
            <p:nvPr userDrawn="1"/>
          </p:nvSpPr>
          <p:spPr bwMode="auto">
            <a:xfrm>
              <a:off x="914400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6">
              <a:extLst>
                <a:ext uri="{FF2B5EF4-FFF2-40B4-BE49-F238E27FC236}">
                  <a16:creationId xmlns:a16="http://schemas.microsoft.com/office/drawing/2014/main" id="{8F96B483-EF28-442C-9275-30962BA5EFC6}"/>
                </a:ext>
              </a:extLst>
            </p:cNvPr>
            <p:cNvSpPr>
              <a:spLocks noChangeArrowheads="1"/>
            </p:cNvSpPr>
            <p:nvPr userDrawn="1"/>
          </p:nvSpPr>
          <p:spPr bwMode="auto">
            <a:xfrm>
              <a:off x="965517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7">
              <a:extLst>
                <a:ext uri="{FF2B5EF4-FFF2-40B4-BE49-F238E27FC236}">
                  <a16:creationId xmlns:a16="http://schemas.microsoft.com/office/drawing/2014/main" id="{96E01721-0CF2-4AC6-8921-A6F324232D3A}"/>
                </a:ext>
              </a:extLst>
            </p:cNvPr>
            <p:cNvSpPr>
              <a:spLocks noChangeArrowheads="1"/>
            </p:cNvSpPr>
            <p:nvPr userDrawn="1"/>
          </p:nvSpPr>
          <p:spPr bwMode="auto">
            <a:xfrm>
              <a:off x="1016476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48">
              <a:extLst>
                <a:ext uri="{FF2B5EF4-FFF2-40B4-BE49-F238E27FC236}">
                  <a16:creationId xmlns:a16="http://schemas.microsoft.com/office/drawing/2014/main" id="{F8B03478-702E-414E-8B33-09CB4F14C52F}"/>
                </a:ext>
              </a:extLst>
            </p:cNvPr>
            <p:cNvSpPr>
              <a:spLocks noChangeArrowheads="1"/>
            </p:cNvSpPr>
            <p:nvPr userDrawn="1"/>
          </p:nvSpPr>
          <p:spPr bwMode="auto">
            <a:xfrm>
              <a:off x="10675942"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49">
              <a:extLst>
                <a:ext uri="{FF2B5EF4-FFF2-40B4-BE49-F238E27FC236}">
                  <a16:creationId xmlns:a16="http://schemas.microsoft.com/office/drawing/2014/main" id="{F537EBB0-5EDB-4E4E-81EF-588B7B5E6F69}"/>
                </a:ext>
              </a:extLst>
            </p:cNvPr>
            <p:cNvSpPr>
              <a:spLocks noChangeArrowheads="1"/>
            </p:cNvSpPr>
            <p:nvPr userDrawn="1"/>
          </p:nvSpPr>
          <p:spPr bwMode="auto">
            <a:xfrm>
              <a:off x="1118553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0">
              <a:extLst>
                <a:ext uri="{FF2B5EF4-FFF2-40B4-BE49-F238E27FC236}">
                  <a16:creationId xmlns:a16="http://schemas.microsoft.com/office/drawing/2014/main" id="{3F8D0826-03DB-4AB4-98B9-D15CAF5BC621}"/>
                </a:ext>
              </a:extLst>
            </p:cNvPr>
            <p:cNvSpPr>
              <a:spLocks noChangeArrowheads="1"/>
            </p:cNvSpPr>
            <p:nvPr userDrawn="1"/>
          </p:nvSpPr>
          <p:spPr bwMode="auto">
            <a:xfrm>
              <a:off x="1169670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1">
              <a:extLst>
                <a:ext uri="{FF2B5EF4-FFF2-40B4-BE49-F238E27FC236}">
                  <a16:creationId xmlns:a16="http://schemas.microsoft.com/office/drawing/2014/main" id="{3F6A9AA5-EA72-43F8-A07F-502FF206E856}"/>
                </a:ext>
              </a:extLst>
            </p:cNvPr>
            <p:cNvSpPr>
              <a:spLocks noChangeArrowheads="1"/>
            </p:cNvSpPr>
            <p:nvPr userDrawn="1"/>
          </p:nvSpPr>
          <p:spPr bwMode="auto">
            <a:xfrm>
              <a:off x="46672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2">
              <a:extLst>
                <a:ext uri="{FF2B5EF4-FFF2-40B4-BE49-F238E27FC236}">
                  <a16:creationId xmlns:a16="http://schemas.microsoft.com/office/drawing/2014/main" id="{29BFE131-49E4-4C5C-B103-7BE0D490A59F}"/>
                </a:ext>
              </a:extLst>
            </p:cNvPr>
            <p:cNvSpPr>
              <a:spLocks noChangeArrowheads="1"/>
            </p:cNvSpPr>
            <p:nvPr userDrawn="1"/>
          </p:nvSpPr>
          <p:spPr bwMode="auto">
            <a:xfrm>
              <a:off x="97790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3">
              <a:extLst>
                <a:ext uri="{FF2B5EF4-FFF2-40B4-BE49-F238E27FC236}">
                  <a16:creationId xmlns:a16="http://schemas.microsoft.com/office/drawing/2014/main" id="{20C5BFB4-5127-4926-9280-EC260FAC7724}"/>
                </a:ext>
              </a:extLst>
            </p:cNvPr>
            <p:cNvSpPr>
              <a:spLocks noChangeArrowheads="1"/>
            </p:cNvSpPr>
            <p:nvPr userDrawn="1"/>
          </p:nvSpPr>
          <p:spPr bwMode="auto">
            <a:xfrm>
              <a:off x="148748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4">
              <a:extLst>
                <a:ext uri="{FF2B5EF4-FFF2-40B4-BE49-F238E27FC236}">
                  <a16:creationId xmlns:a16="http://schemas.microsoft.com/office/drawing/2014/main" id="{72E2E2A5-F95A-4F8E-9251-452FCC31B4FF}"/>
                </a:ext>
              </a:extLst>
            </p:cNvPr>
            <p:cNvSpPr>
              <a:spLocks noChangeArrowheads="1"/>
            </p:cNvSpPr>
            <p:nvPr userDrawn="1"/>
          </p:nvSpPr>
          <p:spPr bwMode="auto">
            <a:xfrm>
              <a:off x="199866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5">
              <a:extLst>
                <a:ext uri="{FF2B5EF4-FFF2-40B4-BE49-F238E27FC236}">
                  <a16:creationId xmlns:a16="http://schemas.microsoft.com/office/drawing/2014/main" id="{C268374B-B74A-41F6-B08C-211FAA13D070}"/>
                </a:ext>
              </a:extLst>
            </p:cNvPr>
            <p:cNvSpPr>
              <a:spLocks noChangeArrowheads="1"/>
            </p:cNvSpPr>
            <p:nvPr userDrawn="1"/>
          </p:nvSpPr>
          <p:spPr bwMode="auto">
            <a:xfrm>
              <a:off x="250983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56">
              <a:extLst>
                <a:ext uri="{FF2B5EF4-FFF2-40B4-BE49-F238E27FC236}">
                  <a16:creationId xmlns:a16="http://schemas.microsoft.com/office/drawing/2014/main" id="{457324C7-6301-4C2B-A6C0-1DC3B8355956}"/>
                </a:ext>
              </a:extLst>
            </p:cNvPr>
            <p:cNvSpPr>
              <a:spLocks noChangeArrowheads="1"/>
            </p:cNvSpPr>
            <p:nvPr userDrawn="1"/>
          </p:nvSpPr>
          <p:spPr bwMode="auto">
            <a:xfrm>
              <a:off x="301942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57">
              <a:extLst>
                <a:ext uri="{FF2B5EF4-FFF2-40B4-BE49-F238E27FC236}">
                  <a16:creationId xmlns:a16="http://schemas.microsoft.com/office/drawing/2014/main" id="{525856C2-6B55-44DF-BD90-7D74967D8A9E}"/>
                </a:ext>
              </a:extLst>
            </p:cNvPr>
            <p:cNvSpPr>
              <a:spLocks noChangeArrowheads="1"/>
            </p:cNvSpPr>
            <p:nvPr userDrawn="1"/>
          </p:nvSpPr>
          <p:spPr bwMode="auto">
            <a:xfrm>
              <a:off x="35290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58">
              <a:extLst>
                <a:ext uri="{FF2B5EF4-FFF2-40B4-BE49-F238E27FC236}">
                  <a16:creationId xmlns:a16="http://schemas.microsoft.com/office/drawing/2014/main" id="{C04F4C7F-FE26-44A6-BB06-8F23D2E4D8CB}"/>
                </a:ext>
              </a:extLst>
            </p:cNvPr>
            <p:cNvSpPr>
              <a:spLocks noChangeArrowheads="1"/>
            </p:cNvSpPr>
            <p:nvPr userDrawn="1"/>
          </p:nvSpPr>
          <p:spPr bwMode="auto">
            <a:xfrm>
              <a:off x="404019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59">
              <a:extLst>
                <a:ext uri="{FF2B5EF4-FFF2-40B4-BE49-F238E27FC236}">
                  <a16:creationId xmlns:a16="http://schemas.microsoft.com/office/drawing/2014/main" id="{4034C6D6-B9E1-45F4-9599-20B312B79FB0}"/>
                </a:ext>
              </a:extLst>
            </p:cNvPr>
            <p:cNvSpPr>
              <a:spLocks noChangeArrowheads="1"/>
            </p:cNvSpPr>
            <p:nvPr userDrawn="1"/>
          </p:nvSpPr>
          <p:spPr bwMode="auto">
            <a:xfrm>
              <a:off x="455136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0">
              <a:extLst>
                <a:ext uri="{FF2B5EF4-FFF2-40B4-BE49-F238E27FC236}">
                  <a16:creationId xmlns:a16="http://schemas.microsoft.com/office/drawing/2014/main" id="{5746139D-32F0-4FB8-8453-E85077DA0E9D}"/>
                </a:ext>
              </a:extLst>
            </p:cNvPr>
            <p:cNvSpPr>
              <a:spLocks noChangeArrowheads="1"/>
            </p:cNvSpPr>
            <p:nvPr userDrawn="1"/>
          </p:nvSpPr>
          <p:spPr bwMode="auto">
            <a:xfrm>
              <a:off x="506254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1">
              <a:extLst>
                <a:ext uri="{FF2B5EF4-FFF2-40B4-BE49-F238E27FC236}">
                  <a16:creationId xmlns:a16="http://schemas.microsoft.com/office/drawing/2014/main" id="{7E15F794-A377-4C56-A1F5-329433DD18EE}"/>
                </a:ext>
              </a:extLst>
            </p:cNvPr>
            <p:cNvSpPr>
              <a:spLocks noChangeArrowheads="1"/>
            </p:cNvSpPr>
            <p:nvPr userDrawn="1"/>
          </p:nvSpPr>
          <p:spPr bwMode="auto">
            <a:xfrm>
              <a:off x="5570540"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2">
              <a:extLst>
                <a:ext uri="{FF2B5EF4-FFF2-40B4-BE49-F238E27FC236}">
                  <a16:creationId xmlns:a16="http://schemas.microsoft.com/office/drawing/2014/main" id="{F99FF295-F658-4852-8CA7-BAF5CE21357F}"/>
                </a:ext>
              </a:extLst>
            </p:cNvPr>
            <p:cNvSpPr>
              <a:spLocks noChangeArrowheads="1"/>
            </p:cNvSpPr>
            <p:nvPr userDrawn="1"/>
          </p:nvSpPr>
          <p:spPr bwMode="auto">
            <a:xfrm>
              <a:off x="60817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3">
              <a:extLst>
                <a:ext uri="{FF2B5EF4-FFF2-40B4-BE49-F238E27FC236}">
                  <a16:creationId xmlns:a16="http://schemas.microsoft.com/office/drawing/2014/main" id="{A166FF98-E747-4FAE-8D1C-E7606DF97D5B}"/>
                </a:ext>
              </a:extLst>
            </p:cNvPr>
            <p:cNvSpPr>
              <a:spLocks noChangeArrowheads="1"/>
            </p:cNvSpPr>
            <p:nvPr userDrawn="1"/>
          </p:nvSpPr>
          <p:spPr bwMode="auto">
            <a:xfrm>
              <a:off x="6592891"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
              <a:extLst>
                <a:ext uri="{FF2B5EF4-FFF2-40B4-BE49-F238E27FC236}">
                  <a16:creationId xmlns:a16="http://schemas.microsoft.com/office/drawing/2014/main" id="{BDAEA2B8-B30B-47A5-8CC2-95661D935121}"/>
                </a:ext>
              </a:extLst>
            </p:cNvPr>
            <p:cNvSpPr>
              <a:spLocks noChangeArrowheads="1"/>
            </p:cNvSpPr>
            <p:nvPr userDrawn="1"/>
          </p:nvSpPr>
          <p:spPr bwMode="auto">
            <a:xfrm>
              <a:off x="7102478"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5">
              <a:extLst>
                <a:ext uri="{FF2B5EF4-FFF2-40B4-BE49-F238E27FC236}">
                  <a16:creationId xmlns:a16="http://schemas.microsoft.com/office/drawing/2014/main" id="{5E004947-B57C-40F3-9F9F-4CA5F26846E8}"/>
                </a:ext>
              </a:extLst>
            </p:cNvPr>
            <p:cNvSpPr>
              <a:spLocks noChangeArrowheads="1"/>
            </p:cNvSpPr>
            <p:nvPr userDrawn="1"/>
          </p:nvSpPr>
          <p:spPr bwMode="auto">
            <a:xfrm>
              <a:off x="761206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6">
              <a:extLst>
                <a:ext uri="{FF2B5EF4-FFF2-40B4-BE49-F238E27FC236}">
                  <a16:creationId xmlns:a16="http://schemas.microsoft.com/office/drawing/2014/main" id="{7FBFC53A-0C7C-4A4F-8632-65FCE0689D70}"/>
                </a:ext>
              </a:extLst>
            </p:cNvPr>
            <p:cNvSpPr>
              <a:spLocks noChangeArrowheads="1"/>
            </p:cNvSpPr>
            <p:nvPr userDrawn="1"/>
          </p:nvSpPr>
          <p:spPr bwMode="auto">
            <a:xfrm>
              <a:off x="812324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7">
              <a:extLst>
                <a:ext uri="{FF2B5EF4-FFF2-40B4-BE49-F238E27FC236}">
                  <a16:creationId xmlns:a16="http://schemas.microsoft.com/office/drawing/2014/main" id="{B42171D9-7A07-481F-B0B6-6669D81C79AD}"/>
                </a:ext>
              </a:extLst>
            </p:cNvPr>
            <p:cNvSpPr>
              <a:spLocks noChangeArrowheads="1"/>
            </p:cNvSpPr>
            <p:nvPr userDrawn="1"/>
          </p:nvSpPr>
          <p:spPr bwMode="auto">
            <a:xfrm>
              <a:off x="8634416"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8">
              <a:extLst>
                <a:ext uri="{FF2B5EF4-FFF2-40B4-BE49-F238E27FC236}">
                  <a16:creationId xmlns:a16="http://schemas.microsoft.com/office/drawing/2014/main" id="{5AE9AFB9-5BBC-424D-A818-49422B5797D5}"/>
                </a:ext>
              </a:extLst>
            </p:cNvPr>
            <p:cNvSpPr>
              <a:spLocks noChangeArrowheads="1"/>
            </p:cNvSpPr>
            <p:nvPr userDrawn="1"/>
          </p:nvSpPr>
          <p:spPr bwMode="auto">
            <a:xfrm>
              <a:off x="914400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9">
              <a:extLst>
                <a:ext uri="{FF2B5EF4-FFF2-40B4-BE49-F238E27FC236}">
                  <a16:creationId xmlns:a16="http://schemas.microsoft.com/office/drawing/2014/main" id="{1FE16779-76FA-4F94-8BFF-B32F5481276D}"/>
                </a:ext>
              </a:extLst>
            </p:cNvPr>
            <p:cNvSpPr>
              <a:spLocks noChangeArrowheads="1"/>
            </p:cNvSpPr>
            <p:nvPr userDrawn="1"/>
          </p:nvSpPr>
          <p:spPr bwMode="auto">
            <a:xfrm>
              <a:off x="965517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70">
              <a:extLst>
                <a:ext uri="{FF2B5EF4-FFF2-40B4-BE49-F238E27FC236}">
                  <a16:creationId xmlns:a16="http://schemas.microsoft.com/office/drawing/2014/main" id="{4FE7B475-41CA-40C4-9ACF-215AEDDA57FD}"/>
                </a:ext>
              </a:extLst>
            </p:cNvPr>
            <p:cNvSpPr>
              <a:spLocks noChangeArrowheads="1"/>
            </p:cNvSpPr>
            <p:nvPr userDrawn="1"/>
          </p:nvSpPr>
          <p:spPr bwMode="auto">
            <a:xfrm>
              <a:off x="1016476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71">
              <a:extLst>
                <a:ext uri="{FF2B5EF4-FFF2-40B4-BE49-F238E27FC236}">
                  <a16:creationId xmlns:a16="http://schemas.microsoft.com/office/drawing/2014/main" id="{3EEBDA7E-C6A8-44D6-A58E-F582F27010B1}"/>
                </a:ext>
              </a:extLst>
            </p:cNvPr>
            <p:cNvSpPr>
              <a:spLocks noChangeArrowheads="1"/>
            </p:cNvSpPr>
            <p:nvPr userDrawn="1"/>
          </p:nvSpPr>
          <p:spPr bwMode="auto">
            <a:xfrm>
              <a:off x="10675942"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72">
              <a:extLst>
                <a:ext uri="{FF2B5EF4-FFF2-40B4-BE49-F238E27FC236}">
                  <a16:creationId xmlns:a16="http://schemas.microsoft.com/office/drawing/2014/main" id="{3C9571FF-C2C9-438E-A2C1-D0DAF823C2C9}"/>
                </a:ext>
              </a:extLst>
            </p:cNvPr>
            <p:cNvSpPr>
              <a:spLocks noChangeArrowheads="1"/>
            </p:cNvSpPr>
            <p:nvPr userDrawn="1"/>
          </p:nvSpPr>
          <p:spPr bwMode="auto">
            <a:xfrm>
              <a:off x="1118553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3">
              <a:extLst>
                <a:ext uri="{FF2B5EF4-FFF2-40B4-BE49-F238E27FC236}">
                  <a16:creationId xmlns:a16="http://schemas.microsoft.com/office/drawing/2014/main" id="{9C998EB7-4138-4A9F-83A4-4100B1CCD9E9}"/>
                </a:ext>
              </a:extLst>
            </p:cNvPr>
            <p:cNvSpPr>
              <a:spLocks noChangeArrowheads="1"/>
            </p:cNvSpPr>
            <p:nvPr userDrawn="1"/>
          </p:nvSpPr>
          <p:spPr bwMode="auto">
            <a:xfrm>
              <a:off x="1169670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74">
              <a:extLst>
                <a:ext uri="{FF2B5EF4-FFF2-40B4-BE49-F238E27FC236}">
                  <a16:creationId xmlns:a16="http://schemas.microsoft.com/office/drawing/2014/main" id="{79A7EA05-B6A6-4162-A443-75AE35E1DB75}"/>
                </a:ext>
              </a:extLst>
            </p:cNvPr>
            <p:cNvSpPr>
              <a:spLocks noChangeArrowheads="1"/>
            </p:cNvSpPr>
            <p:nvPr userDrawn="1"/>
          </p:nvSpPr>
          <p:spPr bwMode="auto">
            <a:xfrm>
              <a:off x="46672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75">
              <a:extLst>
                <a:ext uri="{FF2B5EF4-FFF2-40B4-BE49-F238E27FC236}">
                  <a16:creationId xmlns:a16="http://schemas.microsoft.com/office/drawing/2014/main" id="{FC25AEE4-8441-4765-BE99-342872B9749F}"/>
                </a:ext>
              </a:extLst>
            </p:cNvPr>
            <p:cNvSpPr>
              <a:spLocks noChangeArrowheads="1"/>
            </p:cNvSpPr>
            <p:nvPr userDrawn="1"/>
          </p:nvSpPr>
          <p:spPr bwMode="auto">
            <a:xfrm>
              <a:off x="97790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6">
              <a:extLst>
                <a:ext uri="{FF2B5EF4-FFF2-40B4-BE49-F238E27FC236}">
                  <a16:creationId xmlns:a16="http://schemas.microsoft.com/office/drawing/2014/main" id="{313C5A72-8755-4445-A88E-9C6FF4DE0242}"/>
                </a:ext>
              </a:extLst>
            </p:cNvPr>
            <p:cNvSpPr>
              <a:spLocks noChangeArrowheads="1"/>
            </p:cNvSpPr>
            <p:nvPr userDrawn="1"/>
          </p:nvSpPr>
          <p:spPr bwMode="auto">
            <a:xfrm>
              <a:off x="148748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77">
              <a:extLst>
                <a:ext uri="{FF2B5EF4-FFF2-40B4-BE49-F238E27FC236}">
                  <a16:creationId xmlns:a16="http://schemas.microsoft.com/office/drawing/2014/main" id="{06F0B8DC-18DA-4148-93A8-37472A4D686E}"/>
                </a:ext>
              </a:extLst>
            </p:cNvPr>
            <p:cNvSpPr>
              <a:spLocks noChangeArrowheads="1"/>
            </p:cNvSpPr>
            <p:nvPr userDrawn="1"/>
          </p:nvSpPr>
          <p:spPr bwMode="auto">
            <a:xfrm>
              <a:off x="199866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78">
              <a:extLst>
                <a:ext uri="{FF2B5EF4-FFF2-40B4-BE49-F238E27FC236}">
                  <a16:creationId xmlns:a16="http://schemas.microsoft.com/office/drawing/2014/main" id="{E681D1A2-7925-4B90-A82C-242C00B66707}"/>
                </a:ext>
              </a:extLst>
            </p:cNvPr>
            <p:cNvSpPr>
              <a:spLocks noChangeArrowheads="1"/>
            </p:cNvSpPr>
            <p:nvPr userDrawn="1"/>
          </p:nvSpPr>
          <p:spPr bwMode="auto">
            <a:xfrm>
              <a:off x="250983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79">
              <a:extLst>
                <a:ext uri="{FF2B5EF4-FFF2-40B4-BE49-F238E27FC236}">
                  <a16:creationId xmlns:a16="http://schemas.microsoft.com/office/drawing/2014/main" id="{7827EF4F-1158-4EE4-A1F5-9D6018290401}"/>
                </a:ext>
              </a:extLst>
            </p:cNvPr>
            <p:cNvSpPr>
              <a:spLocks noChangeArrowheads="1"/>
            </p:cNvSpPr>
            <p:nvPr userDrawn="1"/>
          </p:nvSpPr>
          <p:spPr bwMode="auto">
            <a:xfrm>
              <a:off x="301942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80">
              <a:extLst>
                <a:ext uri="{FF2B5EF4-FFF2-40B4-BE49-F238E27FC236}">
                  <a16:creationId xmlns:a16="http://schemas.microsoft.com/office/drawing/2014/main" id="{C747D231-29CC-48F6-A4D4-76CEBB9AB59C}"/>
                </a:ext>
              </a:extLst>
            </p:cNvPr>
            <p:cNvSpPr>
              <a:spLocks noChangeArrowheads="1"/>
            </p:cNvSpPr>
            <p:nvPr userDrawn="1"/>
          </p:nvSpPr>
          <p:spPr bwMode="auto">
            <a:xfrm>
              <a:off x="35290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1">
              <a:extLst>
                <a:ext uri="{FF2B5EF4-FFF2-40B4-BE49-F238E27FC236}">
                  <a16:creationId xmlns:a16="http://schemas.microsoft.com/office/drawing/2014/main" id="{F9AECCF4-EB2C-459D-940F-A6CFAADD10D6}"/>
                </a:ext>
              </a:extLst>
            </p:cNvPr>
            <p:cNvSpPr>
              <a:spLocks noChangeArrowheads="1"/>
            </p:cNvSpPr>
            <p:nvPr userDrawn="1"/>
          </p:nvSpPr>
          <p:spPr bwMode="auto">
            <a:xfrm>
              <a:off x="404019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82">
              <a:extLst>
                <a:ext uri="{FF2B5EF4-FFF2-40B4-BE49-F238E27FC236}">
                  <a16:creationId xmlns:a16="http://schemas.microsoft.com/office/drawing/2014/main" id="{7F6C4FCA-036A-4AF4-BB8C-E49CB1D9F68E}"/>
                </a:ext>
              </a:extLst>
            </p:cNvPr>
            <p:cNvSpPr>
              <a:spLocks noChangeArrowheads="1"/>
            </p:cNvSpPr>
            <p:nvPr userDrawn="1"/>
          </p:nvSpPr>
          <p:spPr bwMode="auto">
            <a:xfrm>
              <a:off x="455136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83">
              <a:extLst>
                <a:ext uri="{FF2B5EF4-FFF2-40B4-BE49-F238E27FC236}">
                  <a16:creationId xmlns:a16="http://schemas.microsoft.com/office/drawing/2014/main" id="{0928CCDC-F65D-4720-B954-5402914A7EDD}"/>
                </a:ext>
              </a:extLst>
            </p:cNvPr>
            <p:cNvSpPr>
              <a:spLocks noChangeArrowheads="1"/>
            </p:cNvSpPr>
            <p:nvPr userDrawn="1"/>
          </p:nvSpPr>
          <p:spPr bwMode="auto">
            <a:xfrm>
              <a:off x="506254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84">
              <a:extLst>
                <a:ext uri="{FF2B5EF4-FFF2-40B4-BE49-F238E27FC236}">
                  <a16:creationId xmlns:a16="http://schemas.microsoft.com/office/drawing/2014/main" id="{EF733B13-BB54-439B-9861-DEB5A8CB710A}"/>
                </a:ext>
              </a:extLst>
            </p:cNvPr>
            <p:cNvSpPr>
              <a:spLocks noChangeArrowheads="1"/>
            </p:cNvSpPr>
            <p:nvPr userDrawn="1"/>
          </p:nvSpPr>
          <p:spPr bwMode="auto">
            <a:xfrm>
              <a:off x="5570540"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85">
              <a:extLst>
                <a:ext uri="{FF2B5EF4-FFF2-40B4-BE49-F238E27FC236}">
                  <a16:creationId xmlns:a16="http://schemas.microsoft.com/office/drawing/2014/main" id="{4788AB0D-46CB-4A2F-86EA-4F56289BF447}"/>
                </a:ext>
              </a:extLst>
            </p:cNvPr>
            <p:cNvSpPr>
              <a:spLocks noChangeArrowheads="1"/>
            </p:cNvSpPr>
            <p:nvPr userDrawn="1"/>
          </p:nvSpPr>
          <p:spPr bwMode="auto">
            <a:xfrm>
              <a:off x="60817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6">
              <a:extLst>
                <a:ext uri="{FF2B5EF4-FFF2-40B4-BE49-F238E27FC236}">
                  <a16:creationId xmlns:a16="http://schemas.microsoft.com/office/drawing/2014/main" id="{0D6D41FE-7D48-4186-B393-489563667F7E}"/>
                </a:ext>
              </a:extLst>
            </p:cNvPr>
            <p:cNvSpPr>
              <a:spLocks noChangeArrowheads="1"/>
            </p:cNvSpPr>
            <p:nvPr userDrawn="1"/>
          </p:nvSpPr>
          <p:spPr bwMode="auto">
            <a:xfrm>
              <a:off x="6592891"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87">
              <a:extLst>
                <a:ext uri="{FF2B5EF4-FFF2-40B4-BE49-F238E27FC236}">
                  <a16:creationId xmlns:a16="http://schemas.microsoft.com/office/drawing/2014/main" id="{77DE4F68-89C3-4C7D-A780-DD687431E9BE}"/>
                </a:ext>
              </a:extLst>
            </p:cNvPr>
            <p:cNvSpPr>
              <a:spLocks noChangeArrowheads="1"/>
            </p:cNvSpPr>
            <p:nvPr userDrawn="1"/>
          </p:nvSpPr>
          <p:spPr bwMode="auto">
            <a:xfrm>
              <a:off x="7102478"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88">
              <a:extLst>
                <a:ext uri="{FF2B5EF4-FFF2-40B4-BE49-F238E27FC236}">
                  <a16:creationId xmlns:a16="http://schemas.microsoft.com/office/drawing/2014/main" id="{8F1B3162-3924-4C8C-8D5C-03D03FA05818}"/>
                </a:ext>
              </a:extLst>
            </p:cNvPr>
            <p:cNvSpPr>
              <a:spLocks noChangeArrowheads="1"/>
            </p:cNvSpPr>
            <p:nvPr userDrawn="1"/>
          </p:nvSpPr>
          <p:spPr bwMode="auto">
            <a:xfrm>
              <a:off x="761206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89">
              <a:extLst>
                <a:ext uri="{FF2B5EF4-FFF2-40B4-BE49-F238E27FC236}">
                  <a16:creationId xmlns:a16="http://schemas.microsoft.com/office/drawing/2014/main" id="{7A960416-7FF8-4B3E-8894-9A322E76870F}"/>
                </a:ext>
              </a:extLst>
            </p:cNvPr>
            <p:cNvSpPr>
              <a:spLocks noChangeArrowheads="1"/>
            </p:cNvSpPr>
            <p:nvPr userDrawn="1"/>
          </p:nvSpPr>
          <p:spPr bwMode="auto">
            <a:xfrm>
              <a:off x="812324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0">
              <a:extLst>
                <a:ext uri="{FF2B5EF4-FFF2-40B4-BE49-F238E27FC236}">
                  <a16:creationId xmlns:a16="http://schemas.microsoft.com/office/drawing/2014/main" id="{F2FE1AE1-2B77-4316-ACDE-71585C233D84}"/>
                </a:ext>
              </a:extLst>
            </p:cNvPr>
            <p:cNvSpPr>
              <a:spLocks noChangeArrowheads="1"/>
            </p:cNvSpPr>
            <p:nvPr userDrawn="1"/>
          </p:nvSpPr>
          <p:spPr bwMode="auto">
            <a:xfrm>
              <a:off x="8634416"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1">
              <a:extLst>
                <a:ext uri="{FF2B5EF4-FFF2-40B4-BE49-F238E27FC236}">
                  <a16:creationId xmlns:a16="http://schemas.microsoft.com/office/drawing/2014/main" id="{4802D0AE-697B-43AA-9071-F3DD4C96A9DC}"/>
                </a:ext>
              </a:extLst>
            </p:cNvPr>
            <p:cNvSpPr>
              <a:spLocks noChangeArrowheads="1"/>
            </p:cNvSpPr>
            <p:nvPr userDrawn="1"/>
          </p:nvSpPr>
          <p:spPr bwMode="auto">
            <a:xfrm>
              <a:off x="914400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92">
              <a:extLst>
                <a:ext uri="{FF2B5EF4-FFF2-40B4-BE49-F238E27FC236}">
                  <a16:creationId xmlns:a16="http://schemas.microsoft.com/office/drawing/2014/main" id="{6B3BF3EE-881A-446A-8723-DFBAEC4AF9AF}"/>
                </a:ext>
              </a:extLst>
            </p:cNvPr>
            <p:cNvSpPr>
              <a:spLocks noChangeArrowheads="1"/>
            </p:cNvSpPr>
            <p:nvPr userDrawn="1"/>
          </p:nvSpPr>
          <p:spPr bwMode="auto">
            <a:xfrm>
              <a:off x="965517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93">
              <a:extLst>
                <a:ext uri="{FF2B5EF4-FFF2-40B4-BE49-F238E27FC236}">
                  <a16:creationId xmlns:a16="http://schemas.microsoft.com/office/drawing/2014/main" id="{A2AA80DB-A5CE-4A86-A841-A172832AC3FE}"/>
                </a:ext>
              </a:extLst>
            </p:cNvPr>
            <p:cNvSpPr>
              <a:spLocks noChangeArrowheads="1"/>
            </p:cNvSpPr>
            <p:nvPr userDrawn="1"/>
          </p:nvSpPr>
          <p:spPr bwMode="auto">
            <a:xfrm>
              <a:off x="1016476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94">
              <a:extLst>
                <a:ext uri="{FF2B5EF4-FFF2-40B4-BE49-F238E27FC236}">
                  <a16:creationId xmlns:a16="http://schemas.microsoft.com/office/drawing/2014/main" id="{7552804A-2AE3-4D15-BB69-C3A8A563B27A}"/>
                </a:ext>
              </a:extLst>
            </p:cNvPr>
            <p:cNvSpPr>
              <a:spLocks noChangeArrowheads="1"/>
            </p:cNvSpPr>
            <p:nvPr userDrawn="1"/>
          </p:nvSpPr>
          <p:spPr bwMode="auto">
            <a:xfrm>
              <a:off x="10675942"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95">
              <a:extLst>
                <a:ext uri="{FF2B5EF4-FFF2-40B4-BE49-F238E27FC236}">
                  <a16:creationId xmlns:a16="http://schemas.microsoft.com/office/drawing/2014/main" id="{9CE88C23-8FF3-4656-938C-97EF2F2A8950}"/>
                </a:ext>
              </a:extLst>
            </p:cNvPr>
            <p:cNvSpPr>
              <a:spLocks noChangeArrowheads="1"/>
            </p:cNvSpPr>
            <p:nvPr userDrawn="1"/>
          </p:nvSpPr>
          <p:spPr bwMode="auto">
            <a:xfrm>
              <a:off x="1118553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96">
              <a:extLst>
                <a:ext uri="{FF2B5EF4-FFF2-40B4-BE49-F238E27FC236}">
                  <a16:creationId xmlns:a16="http://schemas.microsoft.com/office/drawing/2014/main" id="{6307DAF7-221B-4809-801B-D228C4FF90E1}"/>
                </a:ext>
              </a:extLst>
            </p:cNvPr>
            <p:cNvSpPr>
              <a:spLocks noChangeArrowheads="1"/>
            </p:cNvSpPr>
            <p:nvPr userDrawn="1"/>
          </p:nvSpPr>
          <p:spPr bwMode="auto">
            <a:xfrm>
              <a:off x="1169670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7">
              <a:extLst>
                <a:ext uri="{FF2B5EF4-FFF2-40B4-BE49-F238E27FC236}">
                  <a16:creationId xmlns:a16="http://schemas.microsoft.com/office/drawing/2014/main" id="{2C21A68B-D7BD-4266-BB7C-225179A92CBF}"/>
                </a:ext>
              </a:extLst>
            </p:cNvPr>
            <p:cNvSpPr>
              <a:spLocks noChangeArrowheads="1"/>
            </p:cNvSpPr>
            <p:nvPr userDrawn="1"/>
          </p:nvSpPr>
          <p:spPr bwMode="auto">
            <a:xfrm>
              <a:off x="46672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98">
              <a:extLst>
                <a:ext uri="{FF2B5EF4-FFF2-40B4-BE49-F238E27FC236}">
                  <a16:creationId xmlns:a16="http://schemas.microsoft.com/office/drawing/2014/main" id="{AF22BE37-BCB3-48CB-81E2-C0A422EB1343}"/>
                </a:ext>
              </a:extLst>
            </p:cNvPr>
            <p:cNvSpPr>
              <a:spLocks noChangeArrowheads="1"/>
            </p:cNvSpPr>
            <p:nvPr userDrawn="1"/>
          </p:nvSpPr>
          <p:spPr bwMode="auto">
            <a:xfrm>
              <a:off x="97790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99">
              <a:extLst>
                <a:ext uri="{FF2B5EF4-FFF2-40B4-BE49-F238E27FC236}">
                  <a16:creationId xmlns:a16="http://schemas.microsoft.com/office/drawing/2014/main" id="{2FFDC8BF-D1F3-4177-83B7-73BFE0A11553}"/>
                </a:ext>
              </a:extLst>
            </p:cNvPr>
            <p:cNvSpPr>
              <a:spLocks noChangeArrowheads="1"/>
            </p:cNvSpPr>
            <p:nvPr userDrawn="1"/>
          </p:nvSpPr>
          <p:spPr bwMode="auto">
            <a:xfrm>
              <a:off x="148748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0">
              <a:extLst>
                <a:ext uri="{FF2B5EF4-FFF2-40B4-BE49-F238E27FC236}">
                  <a16:creationId xmlns:a16="http://schemas.microsoft.com/office/drawing/2014/main" id="{8205300B-F403-4531-BC4E-4E2C399ED1A5}"/>
                </a:ext>
              </a:extLst>
            </p:cNvPr>
            <p:cNvSpPr>
              <a:spLocks noChangeArrowheads="1"/>
            </p:cNvSpPr>
            <p:nvPr userDrawn="1"/>
          </p:nvSpPr>
          <p:spPr bwMode="auto">
            <a:xfrm>
              <a:off x="199866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1">
              <a:extLst>
                <a:ext uri="{FF2B5EF4-FFF2-40B4-BE49-F238E27FC236}">
                  <a16:creationId xmlns:a16="http://schemas.microsoft.com/office/drawing/2014/main" id="{837D51F1-358F-4EBA-93F8-A3F0586CC860}"/>
                </a:ext>
              </a:extLst>
            </p:cNvPr>
            <p:cNvSpPr>
              <a:spLocks noChangeArrowheads="1"/>
            </p:cNvSpPr>
            <p:nvPr userDrawn="1"/>
          </p:nvSpPr>
          <p:spPr bwMode="auto">
            <a:xfrm>
              <a:off x="250983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102">
              <a:extLst>
                <a:ext uri="{FF2B5EF4-FFF2-40B4-BE49-F238E27FC236}">
                  <a16:creationId xmlns:a16="http://schemas.microsoft.com/office/drawing/2014/main" id="{542D3A00-9E86-4470-B500-EE19D4DD97CD}"/>
                </a:ext>
              </a:extLst>
            </p:cNvPr>
            <p:cNvSpPr>
              <a:spLocks noChangeArrowheads="1"/>
            </p:cNvSpPr>
            <p:nvPr userDrawn="1"/>
          </p:nvSpPr>
          <p:spPr bwMode="auto">
            <a:xfrm>
              <a:off x="301942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03">
              <a:extLst>
                <a:ext uri="{FF2B5EF4-FFF2-40B4-BE49-F238E27FC236}">
                  <a16:creationId xmlns:a16="http://schemas.microsoft.com/office/drawing/2014/main" id="{114F1FC6-52B4-457B-BFEA-0B80167484D7}"/>
                </a:ext>
              </a:extLst>
            </p:cNvPr>
            <p:cNvSpPr>
              <a:spLocks noChangeArrowheads="1"/>
            </p:cNvSpPr>
            <p:nvPr userDrawn="1"/>
          </p:nvSpPr>
          <p:spPr bwMode="auto">
            <a:xfrm>
              <a:off x="35290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04">
              <a:extLst>
                <a:ext uri="{FF2B5EF4-FFF2-40B4-BE49-F238E27FC236}">
                  <a16:creationId xmlns:a16="http://schemas.microsoft.com/office/drawing/2014/main" id="{A4D0373F-86C8-40CC-B700-BC7686AB64D4}"/>
                </a:ext>
              </a:extLst>
            </p:cNvPr>
            <p:cNvSpPr>
              <a:spLocks noChangeArrowheads="1"/>
            </p:cNvSpPr>
            <p:nvPr userDrawn="1"/>
          </p:nvSpPr>
          <p:spPr bwMode="auto">
            <a:xfrm>
              <a:off x="404019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5">
              <a:extLst>
                <a:ext uri="{FF2B5EF4-FFF2-40B4-BE49-F238E27FC236}">
                  <a16:creationId xmlns:a16="http://schemas.microsoft.com/office/drawing/2014/main" id="{E54D13AB-EB01-4E51-9CAD-64CFF5BCAD82}"/>
                </a:ext>
              </a:extLst>
            </p:cNvPr>
            <p:cNvSpPr>
              <a:spLocks noChangeArrowheads="1"/>
            </p:cNvSpPr>
            <p:nvPr userDrawn="1"/>
          </p:nvSpPr>
          <p:spPr bwMode="auto">
            <a:xfrm>
              <a:off x="455136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106">
              <a:extLst>
                <a:ext uri="{FF2B5EF4-FFF2-40B4-BE49-F238E27FC236}">
                  <a16:creationId xmlns:a16="http://schemas.microsoft.com/office/drawing/2014/main" id="{69F61406-3B95-4DDA-8840-3BCC7F7E48BD}"/>
                </a:ext>
              </a:extLst>
            </p:cNvPr>
            <p:cNvSpPr>
              <a:spLocks noChangeArrowheads="1"/>
            </p:cNvSpPr>
            <p:nvPr userDrawn="1"/>
          </p:nvSpPr>
          <p:spPr bwMode="auto">
            <a:xfrm>
              <a:off x="506254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07">
              <a:extLst>
                <a:ext uri="{FF2B5EF4-FFF2-40B4-BE49-F238E27FC236}">
                  <a16:creationId xmlns:a16="http://schemas.microsoft.com/office/drawing/2014/main" id="{F1703879-7EAD-4D7B-8241-3EDE4C65E40E}"/>
                </a:ext>
              </a:extLst>
            </p:cNvPr>
            <p:cNvSpPr>
              <a:spLocks noChangeArrowheads="1"/>
            </p:cNvSpPr>
            <p:nvPr userDrawn="1"/>
          </p:nvSpPr>
          <p:spPr bwMode="auto">
            <a:xfrm>
              <a:off x="5570540"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08">
              <a:extLst>
                <a:ext uri="{FF2B5EF4-FFF2-40B4-BE49-F238E27FC236}">
                  <a16:creationId xmlns:a16="http://schemas.microsoft.com/office/drawing/2014/main" id="{A7430F3B-5927-45FC-A585-CDF8E236B1AE}"/>
                </a:ext>
              </a:extLst>
            </p:cNvPr>
            <p:cNvSpPr>
              <a:spLocks noChangeArrowheads="1"/>
            </p:cNvSpPr>
            <p:nvPr userDrawn="1"/>
          </p:nvSpPr>
          <p:spPr bwMode="auto">
            <a:xfrm>
              <a:off x="60817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09">
              <a:extLst>
                <a:ext uri="{FF2B5EF4-FFF2-40B4-BE49-F238E27FC236}">
                  <a16:creationId xmlns:a16="http://schemas.microsoft.com/office/drawing/2014/main" id="{20D7A671-A237-40D9-A102-CCCFDDEB6300}"/>
                </a:ext>
              </a:extLst>
            </p:cNvPr>
            <p:cNvSpPr>
              <a:spLocks noChangeArrowheads="1"/>
            </p:cNvSpPr>
            <p:nvPr userDrawn="1"/>
          </p:nvSpPr>
          <p:spPr bwMode="auto">
            <a:xfrm>
              <a:off x="6592891"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110">
              <a:extLst>
                <a:ext uri="{FF2B5EF4-FFF2-40B4-BE49-F238E27FC236}">
                  <a16:creationId xmlns:a16="http://schemas.microsoft.com/office/drawing/2014/main" id="{2DB1AF2A-C479-4FEB-B6FB-F9A94653FEA8}"/>
                </a:ext>
              </a:extLst>
            </p:cNvPr>
            <p:cNvSpPr>
              <a:spLocks noChangeArrowheads="1"/>
            </p:cNvSpPr>
            <p:nvPr userDrawn="1"/>
          </p:nvSpPr>
          <p:spPr bwMode="auto">
            <a:xfrm>
              <a:off x="7102478"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11">
              <a:extLst>
                <a:ext uri="{FF2B5EF4-FFF2-40B4-BE49-F238E27FC236}">
                  <a16:creationId xmlns:a16="http://schemas.microsoft.com/office/drawing/2014/main" id="{2EEF9011-A119-4533-8287-431B0EF54D65}"/>
                </a:ext>
              </a:extLst>
            </p:cNvPr>
            <p:cNvSpPr>
              <a:spLocks noChangeArrowheads="1"/>
            </p:cNvSpPr>
            <p:nvPr userDrawn="1"/>
          </p:nvSpPr>
          <p:spPr bwMode="auto">
            <a:xfrm>
              <a:off x="761206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112">
              <a:extLst>
                <a:ext uri="{FF2B5EF4-FFF2-40B4-BE49-F238E27FC236}">
                  <a16:creationId xmlns:a16="http://schemas.microsoft.com/office/drawing/2014/main" id="{17A01011-19CE-414E-A731-EC9941D8AC2A}"/>
                </a:ext>
              </a:extLst>
            </p:cNvPr>
            <p:cNvSpPr>
              <a:spLocks noChangeArrowheads="1"/>
            </p:cNvSpPr>
            <p:nvPr userDrawn="1"/>
          </p:nvSpPr>
          <p:spPr bwMode="auto">
            <a:xfrm>
              <a:off x="812324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3">
              <a:extLst>
                <a:ext uri="{FF2B5EF4-FFF2-40B4-BE49-F238E27FC236}">
                  <a16:creationId xmlns:a16="http://schemas.microsoft.com/office/drawing/2014/main" id="{3828FECF-BD37-48B4-86F7-C2877ECC0923}"/>
                </a:ext>
              </a:extLst>
            </p:cNvPr>
            <p:cNvSpPr>
              <a:spLocks noChangeArrowheads="1"/>
            </p:cNvSpPr>
            <p:nvPr userDrawn="1"/>
          </p:nvSpPr>
          <p:spPr bwMode="auto">
            <a:xfrm>
              <a:off x="8634416"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14">
              <a:extLst>
                <a:ext uri="{FF2B5EF4-FFF2-40B4-BE49-F238E27FC236}">
                  <a16:creationId xmlns:a16="http://schemas.microsoft.com/office/drawing/2014/main" id="{5D68D73D-A00F-4A6A-85CE-1975BE1E10A5}"/>
                </a:ext>
              </a:extLst>
            </p:cNvPr>
            <p:cNvSpPr>
              <a:spLocks noChangeArrowheads="1"/>
            </p:cNvSpPr>
            <p:nvPr userDrawn="1"/>
          </p:nvSpPr>
          <p:spPr bwMode="auto">
            <a:xfrm>
              <a:off x="914400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15">
              <a:extLst>
                <a:ext uri="{FF2B5EF4-FFF2-40B4-BE49-F238E27FC236}">
                  <a16:creationId xmlns:a16="http://schemas.microsoft.com/office/drawing/2014/main" id="{DB14EDCC-E1AE-448D-AFCA-9B4F5D0F583D}"/>
                </a:ext>
              </a:extLst>
            </p:cNvPr>
            <p:cNvSpPr>
              <a:spLocks noChangeArrowheads="1"/>
            </p:cNvSpPr>
            <p:nvPr userDrawn="1"/>
          </p:nvSpPr>
          <p:spPr bwMode="auto">
            <a:xfrm>
              <a:off x="965517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16">
              <a:extLst>
                <a:ext uri="{FF2B5EF4-FFF2-40B4-BE49-F238E27FC236}">
                  <a16:creationId xmlns:a16="http://schemas.microsoft.com/office/drawing/2014/main" id="{7C7D70D2-4C38-43E6-9C0C-693E5FDBFBA9}"/>
                </a:ext>
              </a:extLst>
            </p:cNvPr>
            <p:cNvSpPr>
              <a:spLocks noChangeArrowheads="1"/>
            </p:cNvSpPr>
            <p:nvPr userDrawn="1"/>
          </p:nvSpPr>
          <p:spPr bwMode="auto">
            <a:xfrm>
              <a:off x="1016476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7">
              <a:extLst>
                <a:ext uri="{FF2B5EF4-FFF2-40B4-BE49-F238E27FC236}">
                  <a16:creationId xmlns:a16="http://schemas.microsoft.com/office/drawing/2014/main" id="{87DA1106-47CF-4DAA-BDFB-1BA15A6D923C}"/>
                </a:ext>
              </a:extLst>
            </p:cNvPr>
            <p:cNvSpPr>
              <a:spLocks noChangeArrowheads="1"/>
            </p:cNvSpPr>
            <p:nvPr userDrawn="1"/>
          </p:nvSpPr>
          <p:spPr bwMode="auto">
            <a:xfrm>
              <a:off x="10675942"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18">
              <a:extLst>
                <a:ext uri="{FF2B5EF4-FFF2-40B4-BE49-F238E27FC236}">
                  <a16:creationId xmlns:a16="http://schemas.microsoft.com/office/drawing/2014/main" id="{AEB7CB28-74C4-4B37-AD95-AFC5C2A14F64}"/>
                </a:ext>
              </a:extLst>
            </p:cNvPr>
            <p:cNvSpPr>
              <a:spLocks noChangeArrowheads="1"/>
            </p:cNvSpPr>
            <p:nvPr userDrawn="1"/>
          </p:nvSpPr>
          <p:spPr bwMode="auto">
            <a:xfrm>
              <a:off x="1118553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19">
              <a:extLst>
                <a:ext uri="{FF2B5EF4-FFF2-40B4-BE49-F238E27FC236}">
                  <a16:creationId xmlns:a16="http://schemas.microsoft.com/office/drawing/2014/main" id="{45D6E708-016C-4485-9031-CDF5ADEC228A}"/>
                </a:ext>
              </a:extLst>
            </p:cNvPr>
            <p:cNvSpPr>
              <a:spLocks noChangeArrowheads="1"/>
            </p:cNvSpPr>
            <p:nvPr userDrawn="1"/>
          </p:nvSpPr>
          <p:spPr bwMode="auto">
            <a:xfrm>
              <a:off x="1169670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20">
              <a:extLst>
                <a:ext uri="{FF2B5EF4-FFF2-40B4-BE49-F238E27FC236}">
                  <a16:creationId xmlns:a16="http://schemas.microsoft.com/office/drawing/2014/main" id="{555ABE76-A047-4612-A189-427E9518857E}"/>
                </a:ext>
              </a:extLst>
            </p:cNvPr>
            <p:cNvSpPr>
              <a:spLocks noChangeArrowheads="1"/>
            </p:cNvSpPr>
            <p:nvPr userDrawn="1"/>
          </p:nvSpPr>
          <p:spPr bwMode="auto">
            <a:xfrm>
              <a:off x="46672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1">
              <a:extLst>
                <a:ext uri="{FF2B5EF4-FFF2-40B4-BE49-F238E27FC236}">
                  <a16:creationId xmlns:a16="http://schemas.microsoft.com/office/drawing/2014/main" id="{6A002AC5-65BB-4FD5-8534-77C354780327}"/>
                </a:ext>
              </a:extLst>
            </p:cNvPr>
            <p:cNvSpPr>
              <a:spLocks noChangeArrowheads="1"/>
            </p:cNvSpPr>
            <p:nvPr userDrawn="1"/>
          </p:nvSpPr>
          <p:spPr bwMode="auto">
            <a:xfrm>
              <a:off x="97790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2">
              <a:extLst>
                <a:ext uri="{FF2B5EF4-FFF2-40B4-BE49-F238E27FC236}">
                  <a16:creationId xmlns:a16="http://schemas.microsoft.com/office/drawing/2014/main" id="{74293FE4-E95E-4ED8-8597-7BAE85637EF4}"/>
                </a:ext>
              </a:extLst>
            </p:cNvPr>
            <p:cNvSpPr>
              <a:spLocks noChangeArrowheads="1"/>
            </p:cNvSpPr>
            <p:nvPr userDrawn="1"/>
          </p:nvSpPr>
          <p:spPr bwMode="auto">
            <a:xfrm>
              <a:off x="148748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23">
              <a:extLst>
                <a:ext uri="{FF2B5EF4-FFF2-40B4-BE49-F238E27FC236}">
                  <a16:creationId xmlns:a16="http://schemas.microsoft.com/office/drawing/2014/main" id="{6EB71488-C5F7-4752-A8E0-C0AB42C8FEE1}"/>
                </a:ext>
              </a:extLst>
            </p:cNvPr>
            <p:cNvSpPr>
              <a:spLocks noChangeArrowheads="1"/>
            </p:cNvSpPr>
            <p:nvPr userDrawn="1"/>
          </p:nvSpPr>
          <p:spPr bwMode="auto">
            <a:xfrm>
              <a:off x="199866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24">
              <a:extLst>
                <a:ext uri="{FF2B5EF4-FFF2-40B4-BE49-F238E27FC236}">
                  <a16:creationId xmlns:a16="http://schemas.microsoft.com/office/drawing/2014/main" id="{2077862C-452B-468F-9E4A-469B5243A5D5}"/>
                </a:ext>
              </a:extLst>
            </p:cNvPr>
            <p:cNvSpPr>
              <a:spLocks noChangeArrowheads="1"/>
            </p:cNvSpPr>
            <p:nvPr userDrawn="1"/>
          </p:nvSpPr>
          <p:spPr bwMode="auto">
            <a:xfrm>
              <a:off x="250983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25">
              <a:extLst>
                <a:ext uri="{FF2B5EF4-FFF2-40B4-BE49-F238E27FC236}">
                  <a16:creationId xmlns:a16="http://schemas.microsoft.com/office/drawing/2014/main" id="{B6F2151F-2CBF-4FFC-9517-DC1F67544514}"/>
                </a:ext>
              </a:extLst>
            </p:cNvPr>
            <p:cNvSpPr>
              <a:spLocks noChangeArrowheads="1"/>
            </p:cNvSpPr>
            <p:nvPr userDrawn="1"/>
          </p:nvSpPr>
          <p:spPr bwMode="auto">
            <a:xfrm>
              <a:off x="301942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26">
              <a:extLst>
                <a:ext uri="{FF2B5EF4-FFF2-40B4-BE49-F238E27FC236}">
                  <a16:creationId xmlns:a16="http://schemas.microsoft.com/office/drawing/2014/main" id="{3CA8E175-0D2B-4E5B-97B7-E4062A21CA8B}"/>
                </a:ext>
              </a:extLst>
            </p:cNvPr>
            <p:cNvSpPr>
              <a:spLocks noChangeArrowheads="1"/>
            </p:cNvSpPr>
            <p:nvPr userDrawn="1"/>
          </p:nvSpPr>
          <p:spPr bwMode="auto">
            <a:xfrm>
              <a:off x="35290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27">
              <a:extLst>
                <a:ext uri="{FF2B5EF4-FFF2-40B4-BE49-F238E27FC236}">
                  <a16:creationId xmlns:a16="http://schemas.microsoft.com/office/drawing/2014/main" id="{32398DC2-A0C0-4838-978C-E74EB98117DE}"/>
                </a:ext>
              </a:extLst>
            </p:cNvPr>
            <p:cNvSpPr>
              <a:spLocks noChangeArrowheads="1"/>
            </p:cNvSpPr>
            <p:nvPr userDrawn="1"/>
          </p:nvSpPr>
          <p:spPr bwMode="auto">
            <a:xfrm>
              <a:off x="404019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28">
              <a:extLst>
                <a:ext uri="{FF2B5EF4-FFF2-40B4-BE49-F238E27FC236}">
                  <a16:creationId xmlns:a16="http://schemas.microsoft.com/office/drawing/2014/main" id="{3F7AA994-4DCF-4984-BB0C-4BC31D474912}"/>
                </a:ext>
              </a:extLst>
            </p:cNvPr>
            <p:cNvSpPr>
              <a:spLocks noChangeArrowheads="1"/>
            </p:cNvSpPr>
            <p:nvPr userDrawn="1"/>
          </p:nvSpPr>
          <p:spPr bwMode="auto">
            <a:xfrm>
              <a:off x="455136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29">
              <a:extLst>
                <a:ext uri="{FF2B5EF4-FFF2-40B4-BE49-F238E27FC236}">
                  <a16:creationId xmlns:a16="http://schemas.microsoft.com/office/drawing/2014/main" id="{31F6E69F-6030-4988-8588-7EE949717FDD}"/>
                </a:ext>
              </a:extLst>
            </p:cNvPr>
            <p:cNvSpPr>
              <a:spLocks noChangeArrowheads="1"/>
            </p:cNvSpPr>
            <p:nvPr userDrawn="1"/>
          </p:nvSpPr>
          <p:spPr bwMode="auto">
            <a:xfrm>
              <a:off x="506254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130">
              <a:extLst>
                <a:ext uri="{FF2B5EF4-FFF2-40B4-BE49-F238E27FC236}">
                  <a16:creationId xmlns:a16="http://schemas.microsoft.com/office/drawing/2014/main" id="{F27FD198-D50B-45BB-9B5C-68CD124426ED}"/>
                </a:ext>
              </a:extLst>
            </p:cNvPr>
            <p:cNvSpPr>
              <a:spLocks noChangeArrowheads="1"/>
            </p:cNvSpPr>
            <p:nvPr userDrawn="1"/>
          </p:nvSpPr>
          <p:spPr bwMode="auto">
            <a:xfrm>
              <a:off x="5570540"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1">
              <a:extLst>
                <a:ext uri="{FF2B5EF4-FFF2-40B4-BE49-F238E27FC236}">
                  <a16:creationId xmlns:a16="http://schemas.microsoft.com/office/drawing/2014/main" id="{8A3585CD-D83B-40FA-A641-51E35D759B61}"/>
                </a:ext>
              </a:extLst>
            </p:cNvPr>
            <p:cNvSpPr>
              <a:spLocks noChangeArrowheads="1"/>
            </p:cNvSpPr>
            <p:nvPr userDrawn="1"/>
          </p:nvSpPr>
          <p:spPr bwMode="auto">
            <a:xfrm>
              <a:off x="60817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32">
              <a:extLst>
                <a:ext uri="{FF2B5EF4-FFF2-40B4-BE49-F238E27FC236}">
                  <a16:creationId xmlns:a16="http://schemas.microsoft.com/office/drawing/2014/main" id="{F1FF6C66-8F89-42F0-ACCA-540B87ADA9CA}"/>
                </a:ext>
              </a:extLst>
            </p:cNvPr>
            <p:cNvSpPr>
              <a:spLocks noChangeArrowheads="1"/>
            </p:cNvSpPr>
            <p:nvPr userDrawn="1"/>
          </p:nvSpPr>
          <p:spPr bwMode="auto">
            <a:xfrm>
              <a:off x="6592891"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33">
              <a:extLst>
                <a:ext uri="{FF2B5EF4-FFF2-40B4-BE49-F238E27FC236}">
                  <a16:creationId xmlns:a16="http://schemas.microsoft.com/office/drawing/2014/main" id="{3AC5433A-66A3-4580-B0F9-206E5C1304BF}"/>
                </a:ext>
              </a:extLst>
            </p:cNvPr>
            <p:cNvSpPr>
              <a:spLocks noChangeArrowheads="1"/>
            </p:cNvSpPr>
            <p:nvPr userDrawn="1"/>
          </p:nvSpPr>
          <p:spPr bwMode="auto">
            <a:xfrm>
              <a:off x="7102478"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134">
              <a:extLst>
                <a:ext uri="{FF2B5EF4-FFF2-40B4-BE49-F238E27FC236}">
                  <a16:creationId xmlns:a16="http://schemas.microsoft.com/office/drawing/2014/main" id="{B0BEB94D-8CC3-4CD8-AF2F-F80A8D077AF1}"/>
                </a:ext>
              </a:extLst>
            </p:cNvPr>
            <p:cNvSpPr>
              <a:spLocks noChangeArrowheads="1"/>
            </p:cNvSpPr>
            <p:nvPr userDrawn="1"/>
          </p:nvSpPr>
          <p:spPr bwMode="auto">
            <a:xfrm>
              <a:off x="761206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35">
              <a:extLst>
                <a:ext uri="{FF2B5EF4-FFF2-40B4-BE49-F238E27FC236}">
                  <a16:creationId xmlns:a16="http://schemas.microsoft.com/office/drawing/2014/main" id="{F76AFB07-1420-4B20-84FD-5EA68BAAE076}"/>
                </a:ext>
              </a:extLst>
            </p:cNvPr>
            <p:cNvSpPr>
              <a:spLocks noChangeArrowheads="1"/>
            </p:cNvSpPr>
            <p:nvPr userDrawn="1"/>
          </p:nvSpPr>
          <p:spPr bwMode="auto">
            <a:xfrm>
              <a:off x="812324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36">
              <a:extLst>
                <a:ext uri="{FF2B5EF4-FFF2-40B4-BE49-F238E27FC236}">
                  <a16:creationId xmlns:a16="http://schemas.microsoft.com/office/drawing/2014/main" id="{BE27CAA7-7BC3-4C47-AD95-E7FDAF789F51}"/>
                </a:ext>
              </a:extLst>
            </p:cNvPr>
            <p:cNvSpPr>
              <a:spLocks noChangeArrowheads="1"/>
            </p:cNvSpPr>
            <p:nvPr userDrawn="1"/>
          </p:nvSpPr>
          <p:spPr bwMode="auto">
            <a:xfrm>
              <a:off x="8634416"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37">
              <a:extLst>
                <a:ext uri="{FF2B5EF4-FFF2-40B4-BE49-F238E27FC236}">
                  <a16:creationId xmlns:a16="http://schemas.microsoft.com/office/drawing/2014/main" id="{46A17E2A-9C83-46E7-AFAE-DA18D346265B}"/>
                </a:ext>
              </a:extLst>
            </p:cNvPr>
            <p:cNvSpPr>
              <a:spLocks noChangeArrowheads="1"/>
            </p:cNvSpPr>
            <p:nvPr userDrawn="1"/>
          </p:nvSpPr>
          <p:spPr bwMode="auto">
            <a:xfrm>
              <a:off x="914400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38">
              <a:extLst>
                <a:ext uri="{FF2B5EF4-FFF2-40B4-BE49-F238E27FC236}">
                  <a16:creationId xmlns:a16="http://schemas.microsoft.com/office/drawing/2014/main" id="{30908958-2EE8-423D-ACCF-35C65846A081}"/>
                </a:ext>
              </a:extLst>
            </p:cNvPr>
            <p:cNvSpPr>
              <a:spLocks noChangeArrowheads="1"/>
            </p:cNvSpPr>
            <p:nvPr userDrawn="1"/>
          </p:nvSpPr>
          <p:spPr bwMode="auto">
            <a:xfrm>
              <a:off x="965517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39">
              <a:extLst>
                <a:ext uri="{FF2B5EF4-FFF2-40B4-BE49-F238E27FC236}">
                  <a16:creationId xmlns:a16="http://schemas.microsoft.com/office/drawing/2014/main" id="{B562E8BB-1904-41E1-8BE9-A1193F297244}"/>
                </a:ext>
              </a:extLst>
            </p:cNvPr>
            <p:cNvSpPr>
              <a:spLocks noChangeArrowheads="1"/>
            </p:cNvSpPr>
            <p:nvPr userDrawn="1"/>
          </p:nvSpPr>
          <p:spPr bwMode="auto">
            <a:xfrm>
              <a:off x="1016476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40">
              <a:extLst>
                <a:ext uri="{FF2B5EF4-FFF2-40B4-BE49-F238E27FC236}">
                  <a16:creationId xmlns:a16="http://schemas.microsoft.com/office/drawing/2014/main" id="{E59120CC-95B9-40A8-82A8-B5D6CFBB911C}"/>
                </a:ext>
              </a:extLst>
            </p:cNvPr>
            <p:cNvSpPr>
              <a:spLocks noChangeArrowheads="1"/>
            </p:cNvSpPr>
            <p:nvPr userDrawn="1"/>
          </p:nvSpPr>
          <p:spPr bwMode="auto">
            <a:xfrm>
              <a:off x="10675942"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1">
              <a:extLst>
                <a:ext uri="{FF2B5EF4-FFF2-40B4-BE49-F238E27FC236}">
                  <a16:creationId xmlns:a16="http://schemas.microsoft.com/office/drawing/2014/main" id="{35D232DB-79D8-48D8-9DEE-5FA1CEEF3D0A}"/>
                </a:ext>
              </a:extLst>
            </p:cNvPr>
            <p:cNvSpPr>
              <a:spLocks noChangeArrowheads="1"/>
            </p:cNvSpPr>
            <p:nvPr userDrawn="1"/>
          </p:nvSpPr>
          <p:spPr bwMode="auto">
            <a:xfrm>
              <a:off x="1118553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42">
              <a:extLst>
                <a:ext uri="{FF2B5EF4-FFF2-40B4-BE49-F238E27FC236}">
                  <a16:creationId xmlns:a16="http://schemas.microsoft.com/office/drawing/2014/main" id="{027F011A-19C3-4112-8621-A52164ACE1D8}"/>
                </a:ext>
              </a:extLst>
            </p:cNvPr>
            <p:cNvSpPr>
              <a:spLocks noChangeArrowheads="1"/>
            </p:cNvSpPr>
            <p:nvPr userDrawn="1"/>
          </p:nvSpPr>
          <p:spPr bwMode="auto">
            <a:xfrm>
              <a:off x="1169670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43">
              <a:extLst>
                <a:ext uri="{FF2B5EF4-FFF2-40B4-BE49-F238E27FC236}">
                  <a16:creationId xmlns:a16="http://schemas.microsoft.com/office/drawing/2014/main" id="{3E11B482-430A-4D0C-A329-D959CCA18027}"/>
                </a:ext>
              </a:extLst>
            </p:cNvPr>
            <p:cNvSpPr>
              <a:spLocks noChangeArrowheads="1"/>
            </p:cNvSpPr>
            <p:nvPr userDrawn="1"/>
          </p:nvSpPr>
          <p:spPr bwMode="auto">
            <a:xfrm>
              <a:off x="46672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44">
              <a:extLst>
                <a:ext uri="{FF2B5EF4-FFF2-40B4-BE49-F238E27FC236}">
                  <a16:creationId xmlns:a16="http://schemas.microsoft.com/office/drawing/2014/main" id="{B95F9433-2E0C-4929-BDA3-C85D63CC73E6}"/>
                </a:ext>
              </a:extLst>
            </p:cNvPr>
            <p:cNvSpPr>
              <a:spLocks noChangeArrowheads="1"/>
            </p:cNvSpPr>
            <p:nvPr userDrawn="1"/>
          </p:nvSpPr>
          <p:spPr bwMode="auto">
            <a:xfrm>
              <a:off x="97790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145">
              <a:extLst>
                <a:ext uri="{FF2B5EF4-FFF2-40B4-BE49-F238E27FC236}">
                  <a16:creationId xmlns:a16="http://schemas.microsoft.com/office/drawing/2014/main" id="{7C9D596A-A894-4D5E-AED1-57D18D6C94CE}"/>
                </a:ext>
              </a:extLst>
            </p:cNvPr>
            <p:cNvSpPr>
              <a:spLocks noChangeArrowheads="1"/>
            </p:cNvSpPr>
            <p:nvPr userDrawn="1"/>
          </p:nvSpPr>
          <p:spPr bwMode="auto">
            <a:xfrm>
              <a:off x="148748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46">
              <a:extLst>
                <a:ext uri="{FF2B5EF4-FFF2-40B4-BE49-F238E27FC236}">
                  <a16:creationId xmlns:a16="http://schemas.microsoft.com/office/drawing/2014/main" id="{072A7E31-14C1-4BC1-811F-16E041494489}"/>
                </a:ext>
              </a:extLst>
            </p:cNvPr>
            <p:cNvSpPr>
              <a:spLocks noChangeArrowheads="1"/>
            </p:cNvSpPr>
            <p:nvPr userDrawn="1"/>
          </p:nvSpPr>
          <p:spPr bwMode="auto">
            <a:xfrm>
              <a:off x="199866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47">
              <a:extLst>
                <a:ext uri="{FF2B5EF4-FFF2-40B4-BE49-F238E27FC236}">
                  <a16:creationId xmlns:a16="http://schemas.microsoft.com/office/drawing/2014/main" id="{C5E1930F-7C81-4384-B22C-8161BCC745C6}"/>
                </a:ext>
              </a:extLst>
            </p:cNvPr>
            <p:cNvSpPr>
              <a:spLocks noChangeArrowheads="1"/>
            </p:cNvSpPr>
            <p:nvPr userDrawn="1"/>
          </p:nvSpPr>
          <p:spPr bwMode="auto">
            <a:xfrm>
              <a:off x="250983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48">
              <a:extLst>
                <a:ext uri="{FF2B5EF4-FFF2-40B4-BE49-F238E27FC236}">
                  <a16:creationId xmlns:a16="http://schemas.microsoft.com/office/drawing/2014/main" id="{30A17753-832F-4FFB-A3E9-CB8A1EA6AA1F}"/>
                </a:ext>
              </a:extLst>
            </p:cNvPr>
            <p:cNvSpPr>
              <a:spLocks noChangeArrowheads="1"/>
            </p:cNvSpPr>
            <p:nvPr userDrawn="1"/>
          </p:nvSpPr>
          <p:spPr bwMode="auto">
            <a:xfrm>
              <a:off x="301942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149">
              <a:extLst>
                <a:ext uri="{FF2B5EF4-FFF2-40B4-BE49-F238E27FC236}">
                  <a16:creationId xmlns:a16="http://schemas.microsoft.com/office/drawing/2014/main" id="{F2D5B46C-E749-4374-B3B2-B811F5569233}"/>
                </a:ext>
              </a:extLst>
            </p:cNvPr>
            <p:cNvSpPr>
              <a:spLocks noChangeArrowheads="1"/>
            </p:cNvSpPr>
            <p:nvPr userDrawn="1"/>
          </p:nvSpPr>
          <p:spPr bwMode="auto">
            <a:xfrm>
              <a:off x="35290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150">
              <a:extLst>
                <a:ext uri="{FF2B5EF4-FFF2-40B4-BE49-F238E27FC236}">
                  <a16:creationId xmlns:a16="http://schemas.microsoft.com/office/drawing/2014/main" id="{538758AA-1EFC-4044-84DE-F6F1A97FDD9D}"/>
                </a:ext>
              </a:extLst>
            </p:cNvPr>
            <p:cNvSpPr>
              <a:spLocks noChangeArrowheads="1"/>
            </p:cNvSpPr>
            <p:nvPr userDrawn="1"/>
          </p:nvSpPr>
          <p:spPr bwMode="auto">
            <a:xfrm>
              <a:off x="404019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151">
              <a:extLst>
                <a:ext uri="{FF2B5EF4-FFF2-40B4-BE49-F238E27FC236}">
                  <a16:creationId xmlns:a16="http://schemas.microsoft.com/office/drawing/2014/main" id="{89F88E8A-4ECB-4E8B-A61B-21C5658D9C9F}"/>
                </a:ext>
              </a:extLst>
            </p:cNvPr>
            <p:cNvSpPr>
              <a:spLocks noChangeArrowheads="1"/>
            </p:cNvSpPr>
            <p:nvPr userDrawn="1"/>
          </p:nvSpPr>
          <p:spPr bwMode="auto">
            <a:xfrm>
              <a:off x="455136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52">
              <a:extLst>
                <a:ext uri="{FF2B5EF4-FFF2-40B4-BE49-F238E27FC236}">
                  <a16:creationId xmlns:a16="http://schemas.microsoft.com/office/drawing/2014/main" id="{CB8622E3-851D-4443-941E-CDEB6C8580F1}"/>
                </a:ext>
              </a:extLst>
            </p:cNvPr>
            <p:cNvSpPr>
              <a:spLocks noChangeArrowheads="1"/>
            </p:cNvSpPr>
            <p:nvPr userDrawn="1"/>
          </p:nvSpPr>
          <p:spPr bwMode="auto">
            <a:xfrm>
              <a:off x="506254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53">
              <a:extLst>
                <a:ext uri="{FF2B5EF4-FFF2-40B4-BE49-F238E27FC236}">
                  <a16:creationId xmlns:a16="http://schemas.microsoft.com/office/drawing/2014/main" id="{D473E75C-8029-46A0-86D7-DEDF83FA68DC}"/>
                </a:ext>
              </a:extLst>
            </p:cNvPr>
            <p:cNvSpPr>
              <a:spLocks noChangeArrowheads="1"/>
            </p:cNvSpPr>
            <p:nvPr userDrawn="1"/>
          </p:nvSpPr>
          <p:spPr bwMode="auto">
            <a:xfrm>
              <a:off x="5570540"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54">
              <a:extLst>
                <a:ext uri="{FF2B5EF4-FFF2-40B4-BE49-F238E27FC236}">
                  <a16:creationId xmlns:a16="http://schemas.microsoft.com/office/drawing/2014/main" id="{2390A233-B6F7-49AB-9728-DE4D07C799CF}"/>
                </a:ext>
              </a:extLst>
            </p:cNvPr>
            <p:cNvSpPr>
              <a:spLocks noChangeArrowheads="1"/>
            </p:cNvSpPr>
            <p:nvPr userDrawn="1"/>
          </p:nvSpPr>
          <p:spPr bwMode="auto">
            <a:xfrm>
              <a:off x="60817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55">
              <a:extLst>
                <a:ext uri="{FF2B5EF4-FFF2-40B4-BE49-F238E27FC236}">
                  <a16:creationId xmlns:a16="http://schemas.microsoft.com/office/drawing/2014/main" id="{AEF37CD9-2A56-4EF7-815A-6104F593C722}"/>
                </a:ext>
              </a:extLst>
            </p:cNvPr>
            <p:cNvSpPr>
              <a:spLocks noChangeArrowheads="1"/>
            </p:cNvSpPr>
            <p:nvPr userDrawn="1"/>
          </p:nvSpPr>
          <p:spPr bwMode="auto">
            <a:xfrm>
              <a:off x="6592891"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56">
              <a:extLst>
                <a:ext uri="{FF2B5EF4-FFF2-40B4-BE49-F238E27FC236}">
                  <a16:creationId xmlns:a16="http://schemas.microsoft.com/office/drawing/2014/main" id="{EC3D3432-5CF2-41FC-9961-69C95C7D08E4}"/>
                </a:ext>
              </a:extLst>
            </p:cNvPr>
            <p:cNvSpPr>
              <a:spLocks noChangeArrowheads="1"/>
            </p:cNvSpPr>
            <p:nvPr userDrawn="1"/>
          </p:nvSpPr>
          <p:spPr bwMode="auto">
            <a:xfrm>
              <a:off x="7102478"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57">
              <a:extLst>
                <a:ext uri="{FF2B5EF4-FFF2-40B4-BE49-F238E27FC236}">
                  <a16:creationId xmlns:a16="http://schemas.microsoft.com/office/drawing/2014/main" id="{2B8CE8EA-9FFE-4F88-B9BA-96C573351BA0}"/>
                </a:ext>
              </a:extLst>
            </p:cNvPr>
            <p:cNvSpPr>
              <a:spLocks noChangeArrowheads="1"/>
            </p:cNvSpPr>
            <p:nvPr userDrawn="1"/>
          </p:nvSpPr>
          <p:spPr bwMode="auto">
            <a:xfrm>
              <a:off x="761206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58">
              <a:extLst>
                <a:ext uri="{FF2B5EF4-FFF2-40B4-BE49-F238E27FC236}">
                  <a16:creationId xmlns:a16="http://schemas.microsoft.com/office/drawing/2014/main" id="{2BF93765-60FA-4A52-A6FB-722B2E1887AF}"/>
                </a:ext>
              </a:extLst>
            </p:cNvPr>
            <p:cNvSpPr>
              <a:spLocks noChangeArrowheads="1"/>
            </p:cNvSpPr>
            <p:nvPr userDrawn="1"/>
          </p:nvSpPr>
          <p:spPr bwMode="auto">
            <a:xfrm>
              <a:off x="812324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59">
              <a:extLst>
                <a:ext uri="{FF2B5EF4-FFF2-40B4-BE49-F238E27FC236}">
                  <a16:creationId xmlns:a16="http://schemas.microsoft.com/office/drawing/2014/main" id="{8E194F02-DE60-4DBA-84A4-B6A58B96059E}"/>
                </a:ext>
              </a:extLst>
            </p:cNvPr>
            <p:cNvSpPr>
              <a:spLocks noChangeArrowheads="1"/>
            </p:cNvSpPr>
            <p:nvPr userDrawn="1"/>
          </p:nvSpPr>
          <p:spPr bwMode="auto">
            <a:xfrm>
              <a:off x="8634416"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60">
              <a:extLst>
                <a:ext uri="{FF2B5EF4-FFF2-40B4-BE49-F238E27FC236}">
                  <a16:creationId xmlns:a16="http://schemas.microsoft.com/office/drawing/2014/main" id="{D0F6742B-27C1-4724-A3B6-6445981C00EE}"/>
                </a:ext>
              </a:extLst>
            </p:cNvPr>
            <p:cNvSpPr>
              <a:spLocks noChangeArrowheads="1"/>
            </p:cNvSpPr>
            <p:nvPr userDrawn="1"/>
          </p:nvSpPr>
          <p:spPr bwMode="auto">
            <a:xfrm>
              <a:off x="914400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1">
              <a:extLst>
                <a:ext uri="{FF2B5EF4-FFF2-40B4-BE49-F238E27FC236}">
                  <a16:creationId xmlns:a16="http://schemas.microsoft.com/office/drawing/2014/main" id="{BA1C8624-8B60-479F-BB53-0F13BB90E63A}"/>
                </a:ext>
              </a:extLst>
            </p:cNvPr>
            <p:cNvSpPr>
              <a:spLocks noChangeArrowheads="1"/>
            </p:cNvSpPr>
            <p:nvPr userDrawn="1"/>
          </p:nvSpPr>
          <p:spPr bwMode="auto">
            <a:xfrm>
              <a:off x="965517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62">
              <a:extLst>
                <a:ext uri="{FF2B5EF4-FFF2-40B4-BE49-F238E27FC236}">
                  <a16:creationId xmlns:a16="http://schemas.microsoft.com/office/drawing/2014/main" id="{C5C4C885-5EF7-41AF-BE48-530A2DD0D16B}"/>
                </a:ext>
              </a:extLst>
            </p:cNvPr>
            <p:cNvSpPr>
              <a:spLocks noChangeArrowheads="1"/>
            </p:cNvSpPr>
            <p:nvPr userDrawn="1"/>
          </p:nvSpPr>
          <p:spPr bwMode="auto">
            <a:xfrm>
              <a:off x="1016476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63">
              <a:extLst>
                <a:ext uri="{FF2B5EF4-FFF2-40B4-BE49-F238E27FC236}">
                  <a16:creationId xmlns:a16="http://schemas.microsoft.com/office/drawing/2014/main" id="{551276BD-8E40-4BE1-B74D-975E87545F50}"/>
                </a:ext>
              </a:extLst>
            </p:cNvPr>
            <p:cNvSpPr>
              <a:spLocks noChangeArrowheads="1"/>
            </p:cNvSpPr>
            <p:nvPr userDrawn="1"/>
          </p:nvSpPr>
          <p:spPr bwMode="auto">
            <a:xfrm>
              <a:off x="10675942"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64">
              <a:extLst>
                <a:ext uri="{FF2B5EF4-FFF2-40B4-BE49-F238E27FC236}">
                  <a16:creationId xmlns:a16="http://schemas.microsoft.com/office/drawing/2014/main" id="{4CD0D72C-4964-4236-AF9B-C73BD72A3C79}"/>
                </a:ext>
              </a:extLst>
            </p:cNvPr>
            <p:cNvSpPr>
              <a:spLocks noChangeArrowheads="1"/>
            </p:cNvSpPr>
            <p:nvPr userDrawn="1"/>
          </p:nvSpPr>
          <p:spPr bwMode="auto">
            <a:xfrm>
              <a:off x="1118553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165">
              <a:extLst>
                <a:ext uri="{FF2B5EF4-FFF2-40B4-BE49-F238E27FC236}">
                  <a16:creationId xmlns:a16="http://schemas.microsoft.com/office/drawing/2014/main" id="{1B3DC37E-CAC1-4D95-BACA-42692DE689EE}"/>
                </a:ext>
              </a:extLst>
            </p:cNvPr>
            <p:cNvSpPr>
              <a:spLocks noChangeArrowheads="1"/>
            </p:cNvSpPr>
            <p:nvPr userDrawn="1"/>
          </p:nvSpPr>
          <p:spPr bwMode="auto">
            <a:xfrm>
              <a:off x="1169670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66">
              <a:extLst>
                <a:ext uri="{FF2B5EF4-FFF2-40B4-BE49-F238E27FC236}">
                  <a16:creationId xmlns:a16="http://schemas.microsoft.com/office/drawing/2014/main" id="{537CCA70-7EA8-46B1-A5D3-C384E857E69F}"/>
                </a:ext>
              </a:extLst>
            </p:cNvPr>
            <p:cNvSpPr>
              <a:spLocks noChangeArrowheads="1"/>
            </p:cNvSpPr>
            <p:nvPr userDrawn="1"/>
          </p:nvSpPr>
          <p:spPr bwMode="auto">
            <a:xfrm>
              <a:off x="46672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67">
              <a:extLst>
                <a:ext uri="{FF2B5EF4-FFF2-40B4-BE49-F238E27FC236}">
                  <a16:creationId xmlns:a16="http://schemas.microsoft.com/office/drawing/2014/main" id="{B729BB6C-F9B0-46C9-98E7-578E7BE4E13F}"/>
                </a:ext>
              </a:extLst>
            </p:cNvPr>
            <p:cNvSpPr>
              <a:spLocks noChangeArrowheads="1"/>
            </p:cNvSpPr>
            <p:nvPr userDrawn="1"/>
          </p:nvSpPr>
          <p:spPr bwMode="auto">
            <a:xfrm>
              <a:off x="97790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68">
              <a:extLst>
                <a:ext uri="{FF2B5EF4-FFF2-40B4-BE49-F238E27FC236}">
                  <a16:creationId xmlns:a16="http://schemas.microsoft.com/office/drawing/2014/main" id="{2FC09EEC-7F21-402F-9E17-400863159586}"/>
                </a:ext>
              </a:extLst>
            </p:cNvPr>
            <p:cNvSpPr>
              <a:spLocks noChangeArrowheads="1"/>
            </p:cNvSpPr>
            <p:nvPr userDrawn="1"/>
          </p:nvSpPr>
          <p:spPr bwMode="auto">
            <a:xfrm>
              <a:off x="148748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69">
              <a:extLst>
                <a:ext uri="{FF2B5EF4-FFF2-40B4-BE49-F238E27FC236}">
                  <a16:creationId xmlns:a16="http://schemas.microsoft.com/office/drawing/2014/main" id="{F1C7BC7A-E57B-48BF-8370-B55A48F88FAD}"/>
                </a:ext>
              </a:extLst>
            </p:cNvPr>
            <p:cNvSpPr>
              <a:spLocks noChangeArrowheads="1"/>
            </p:cNvSpPr>
            <p:nvPr userDrawn="1"/>
          </p:nvSpPr>
          <p:spPr bwMode="auto">
            <a:xfrm>
              <a:off x="199866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70">
              <a:extLst>
                <a:ext uri="{FF2B5EF4-FFF2-40B4-BE49-F238E27FC236}">
                  <a16:creationId xmlns:a16="http://schemas.microsoft.com/office/drawing/2014/main" id="{B5A4B5F9-2990-4446-AF25-7D793E783502}"/>
                </a:ext>
              </a:extLst>
            </p:cNvPr>
            <p:cNvSpPr>
              <a:spLocks noChangeArrowheads="1"/>
            </p:cNvSpPr>
            <p:nvPr userDrawn="1"/>
          </p:nvSpPr>
          <p:spPr bwMode="auto">
            <a:xfrm>
              <a:off x="250983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171">
              <a:extLst>
                <a:ext uri="{FF2B5EF4-FFF2-40B4-BE49-F238E27FC236}">
                  <a16:creationId xmlns:a16="http://schemas.microsoft.com/office/drawing/2014/main" id="{8BF256C5-21AB-4C61-98F2-AB460023279D}"/>
                </a:ext>
              </a:extLst>
            </p:cNvPr>
            <p:cNvSpPr>
              <a:spLocks noChangeArrowheads="1"/>
            </p:cNvSpPr>
            <p:nvPr userDrawn="1"/>
          </p:nvSpPr>
          <p:spPr bwMode="auto">
            <a:xfrm>
              <a:off x="301942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172">
              <a:extLst>
                <a:ext uri="{FF2B5EF4-FFF2-40B4-BE49-F238E27FC236}">
                  <a16:creationId xmlns:a16="http://schemas.microsoft.com/office/drawing/2014/main" id="{95884C6B-D06C-447B-B560-D9BB9EC2CDDE}"/>
                </a:ext>
              </a:extLst>
            </p:cNvPr>
            <p:cNvSpPr>
              <a:spLocks noChangeArrowheads="1"/>
            </p:cNvSpPr>
            <p:nvPr userDrawn="1"/>
          </p:nvSpPr>
          <p:spPr bwMode="auto">
            <a:xfrm>
              <a:off x="35290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73">
              <a:extLst>
                <a:ext uri="{FF2B5EF4-FFF2-40B4-BE49-F238E27FC236}">
                  <a16:creationId xmlns:a16="http://schemas.microsoft.com/office/drawing/2014/main" id="{7BCD74DF-2E29-4D18-AEB9-9897D6C8728E}"/>
                </a:ext>
              </a:extLst>
            </p:cNvPr>
            <p:cNvSpPr>
              <a:spLocks noChangeArrowheads="1"/>
            </p:cNvSpPr>
            <p:nvPr userDrawn="1"/>
          </p:nvSpPr>
          <p:spPr bwMode="auto">
            <a:xfrm>
              <a:off x="404019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74">
              <a:extLst>
                <a:ext uri="{FF2B5EF4-FFF2-40B4-BE49-F238E27FC236}">
                  <a16:creationId xmlns:a16="http://schemas.microsoft.com/office/drawing/2014/main" id="{B1F03674-0AB6-4A10-97BE-20B7FD43FADD}"/>
                </a:ext>
              </a:extLst>
            </p:cNvPr>
            <p:cNvSpPr>
              <a:spLocks noChangeArrowheads="1"/>
            </p:cNvSpPr>
            <p:nvPr userDrawn="1"/>
          </p:nvSpPr>
          <p:spPr bwMode="auto">
            <a:xfrm>
              <a:off x="455136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75">
              <a:extLst>
                <a:ext uri="{FF2B5EF4-FFF2-40B4-BE49-F238E27FC236}">
                  <a16:creationId xmlns:a16="http://schemas.microsoft.com/office/drawing/2014/main" id="{EA4066D2-A26A-48C6-953D-5020C6DAC19E}"/>
                </a:ext>
              </a:extLst>
            </p:cNvPr>
            <p:cNvSpPr>
              <a:spLocks noChangeArrowheads="1"/>
            </p:cNvSpPr>
            <p:nvPr userDrawn="1"/>
          </p:nvSpPr>
          <p:spPr bwMode="auto">
            <a:xfrm>
              <a:off x="506254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76">
              <a:extLst>
                <a:ext uri="{FF2B5EF4-FFF2-40B4-BE49-F238E27FC236}">
                  <a16:creationId xmlns:a16="http://schemas.microsoft.com/office/drawing/2014/main" id="{D8EE8160-194F-4ACF-A1EE-56D2192D7B92}"/>
                </a:ext>
              </a:extLst>
            </p:cNvPr>
            <p:cNvSpPr>
              <a:spLocks noChangeArrowheads="1"/>
            </p:cNvSpPr>
            <p:nvPr userDrawn="1"/>
          </p:nvSpPr>
          <p:spPr bwMode="auto">
            <a:xfrm>
              <a:off x="5570540"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77">
              <a:extLst>
                <a:ext uri="{FF2B5EF4-FFF2-40B4-BE49-F238E27FC236}">
                  <a16:creationId xmlns:a16="http://schemas.microsoft.com/office/drawing/2014/main" id="{940C8736-D7E4-4AA4-9292-B29570F7151A}"/>
                </a:ext>
              </a:extLst>
            </p:cNvPr>
            <p:cNvSpPr>
              <a:spLocks noChangeArrowheads="1"/>
            </p:cNvSpPr>
            <p:nvPr userDrawn="1"/>
          </p:nvSpPr>
          <p:spPr bwMode="auto">
            <a:xfrm>
              <a:off x="60817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178">
              <a:extLst>
                <a:ext uri="{FF2B5EF4-FFF2-40B4-BE49-F238E27FC236}">
                  <a16:creationId xmlns:a16="http://schemas.microsoft.com/office/drawing/2014/main" id="{5150E7AC-F586-44D2-A519-F9E797412E4E}"/>
                </a:ext>
              </a:extLst>
            </p:cNvPr>
            <p:cNvSpPr>
              <a:spLocks noChangeArrowheads="1"/>
            </p:cNvSpPr>
            <p:nvPr userDrawn="1"/>
          </p:nvSpPr>
          <p:spPr bwMode="auto">
            <a:xfrm>
              <a:off x="6592891"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79">
              <a:extLst>
                <a:ext uri="{FF2B5EF4-FFF2-40B4-BE49-F238E27FC236}">
                  <a16:creationId xmlns:a16="http://schemas.microsoft.com/office/drawing/2014/main" id="{DA4C40DE-F7F8-4B0E-B477-86E1E039102B}"/>
                </a:ext>
              </a:extLst>
            </p:cNvPr>
            <p:cNvSpPr>
              <a:spLocks noChangeArrowheads="1"/>
            </p:cNvSpPr>
            <p:nvPr userDrawn="1"/>
          </p:nvSpPr>
          <p:spPr bwMode="auto">
            <a:xfrm>
              <a:off x="7102478"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0">
              <a:extLst>
                <a:ext uri="{FF2B5EF4-FFF2-40B4-BE49-F238E27FC236}">
                  <a16:creationId xmlns:a16="http://schemas.microsoft.com/office/drawing/2014/main" id="{882D0586-ADCE-4F68-A1E7-CAC7B219D82D}"/>
                </a:ext>
              </a:extLst>
            </p:cNvPr>
            <p:cNvSpPr>
              <a:spLocks noChangeArrowheads="1"/>
            </p:cNvSpPr>
            <p:nvPr userDrawn="1"/>
          </p:nvSpPr>
          <p:spPr bwMode="auto">
            <a:xfrm>
              <a:off x="761206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181">
              <a:extLst>
                <a:ext uri="{FF2B5EF4-FFF2-40B4-BE49-F238E27FC236}">
                  <a16:creationId xmlns:a16="http://schemas.microsoft.com/office/drawing/2014/main" id="{92F294F3-4DD3-4CC3-BA9A-47D358BD9616}"/>
                </a:ext>
              </a:extLst>
            </p:cNvPr>
            <p:cNvSpPr>
              <a:spLocks noChangeArrowheads="1"/>
            </p:cNvSpPr>
            <p:nvPr userDrawn="1"/>
          </p:nvSpPr>
          <p:spPr bwMode="auto">
            <a:xfrm>
              <a:off x="812324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82">
              <a:extLst>
                <a:ext uri="{FF2B5EF4-FFF2-40B4-BE49-F238E27FC236}">
                  <a16:creationId xmlns:a16="http://schemas.microsoft.com/office/drawing/2014/main" id="{83A5C43F-B935-4BFC-9A4B-C7E90E74A1B1}"/>
                </a:ext>
              </a:extLst>
            </p:cNvPr>
            <p:cNvSpPr>
              <a:spLocks noChangeArrowheads="1"/>
            </p:cNvSpPr>
            <p:nvPr userDrawn="1"/>
          </p:nvSpPr>
          <p:spPr bwMode="auto">
            <a:xfrm>
              <a:off x="8634416"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83">
              <a:extLst>
                <a:ext uri="{FF2B5EF4-FFF2-40B4-BE49-F238E27FC236}">
                  <a16:creationId xmlns:a16="http://schemas.microsoft.com/office/drawing/2014/main" id="{BFCB9938-97A0-4A52-8961-A7D1DB154E51}"/>
                </a:ext>
              </a:extLst>
            </p:cNvPr>
            <p:cNvSpPr>
              <a:spLocks noChangeArrowheads="1"/>
            </p:cNvSpPr>
            <p:nvPr userDrawn="1"/>
          </p:nvSpPr>
          <p:spPr bwMode="auto">
            <a:xfrm>
              <a:off x="914400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84">
              <a:extLst>
                <a:ext uri="{FF2B5EF4-FFF2-40B4-BE49-F238E27FC236}">
                  <a16:creationId xmlns:a16="http://schemas.microsoft.com/office/drawing/2014/main" id="{36E293C2-4BF1-4679-83CD-3120932A5C26}"/>
                </a:ext>
              </a:extLst>
            </p:cNvPr>
            <p:cNvSpPr>
              <a:spLocks noChangeArrowheads="1"/>
            </p:cNvSpPr>
            <p:nvPr userDrawn="1"/>
          </p:nvSpPr>
          <p:spPr bwMode="auto">
            <a:xfrm>
              <a:off x="965517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85">
              <a:extLst>
                <a:ext uri="{FF2B5EF4-FFF2-40B4-BE49-F238E27FC236}">
                  <a16:creationId xmlns:a16="http://schemas.microsoft.com/office/drawing/2014/main" id="{E46CE34E-DC20-41AE-B76B-7F93738BD5AE}"/>
                </a:ext>
              </a:extLst>
            </p:cNvPr>
            <p:cNvSpPr>
              <a:spLocks noChangeArrowheads="1"/>
            </p:cNvSpPr>
            <p:nvPr userDrawn="1"/>
          </p:nvSpPr>
          <p:spPr bwMode="auto">
            <a:xfrm>
              <a:off x="1016476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186">
              <a:extLst>
                <a:ext uri="{FF2B5EF4-FFF2-40B4-BE49-F238E27FC236}">
                  <a16:creationId xmlns:a16="http://schemas.microsoft.com/office/drawing/2014/main" id="{0B998E1E-3DD0-4BC4-B165-6386C4C79E18}"/>
                </a:ext>
              </a:extLst>
            </p:cNvPr>
            <p:cNvSpPr>
              <a:spLocks noChangeArrowheads="1"/>
            </p:cNvSpPr>
            <p:nvPr userDrawn="1"/>
          </p:nvSpPr>
          <p:spPr bwMode="auto">
            <a:xfrm>
              <a:off x="10675942"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87">
              <a:extLst>
                <a:ext uri="{FF2B5EF4-FFF2-40B4-BE49-F238E27FC236}">
                  <a16:creationId xmlns:a16="http://schemas.microsoft.com/office/drawing/2014/main" id="{E2E66973-2989-4AE4-A9E6-AF3989F574F3}"/>
                </a:ext>
              </a:extLst>
            </p:cNvPr>
            <p:cNvSpPr>
              <a:spLocks noChangeArrowheads="1"/>
            </p:cNvSpPr>
            <p:nvPr userDrawn="1"/>
          </p:nvSpPr>
          <p:spPr bwMode="auto">
            <a:xfrm>
              <a:off x="1118553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88">
              <a:extLst>
                <a:ext uri="{FF2B5EF4-FFF2-40B4-BE49-F238E27FC236}">
                  <a16:creationId xmlns:a16="http://schemas.microsoft.com/office/drawing/2014/main" id="{1DB4061F-8681-4BB6-875A-9568BB2C1044}"/>
                </a:ext>
              </a:extLst>
            </p:cNvPr>
            <p:cNvSpPr>
              <a:spLocks noChangeArrowheads="1"/>
            </p:cNvSpPr>
            <p:nvPr userDrawn="1"/>
          </p:nvSpPr>
          <p:spPr bwMode="auto">
            <a:xfrm>
              <a:off x="1169670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89">
              <a:extLst>
                <a:ext uri="{FF2B5EF4-FFF2-40B4-BE49-F238E27FC236}">
                  <a16:creationId xmlns:a16="http://schemas.microsoft.com/office/drawing/2014/main" id="{20C93548-A146-496A-8E64-A0D7201239F1}"/>
                </a:ext>
              </a:extLst>
            </p:cNvPr>
            <p:cNvSpPr>
              <a:spLocks noChangeArrowheads="1"/>
            </p:cNvSpPr>
            <p:nvPr userDrawn="1"/>
          </p:nvSpPr>
          <p:spPr bwMode="auto">
            <a:xfrm>
              <a:off x="46672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90">
              <a:extLst>
                <a:ext uri="{FF2B5EF4-FFF2-40B4-BE49-F238E27FC236}">
                  <a16:creationId xmlns:a16="http://schemas.microsoft.com/office/drawing/2014/main" id="{66AD1961-EE86-4C5C-AB70-09E50003242F}"/>
                </a:ext>
              </a:extLst>
            </p:cNvPr>
            <p:cNvSpPr>
              <a:spLocks noChangeArrowheads="1"/>
            </p:cNvSpPr>
            <p:nvPr userDrawn="1"/>
          </p:nvSpPr>
          <p:spPr bwMode="auto">
            <a:xfrm>
              <a:off x="97790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1">
              <a:extLst>
                <a:ext uri="{FF2B5EF4-FFF2-40B4-BE49-F238E27FC236}">
                  <a16:creationId xmlns:a16="http://schemas.microsoft.com/office/drawing/2014/main" id="{C0CC05A2-E8C4-43D2-A34D-344268FC9EC7}"/>
                </a:ext>
              </a:extLst>
            </p:cNvPr>
            <p:cNvSpPr>
              <a:spLocks noChangeArrowheads="1"/>
            </p:cNvSpPr>
            <p:nvPr userDrawn="1"/>
          </p:nvSpPr>
          <p:spPr bwMode="auto">
            <a:xfrm>
              <a:off x="148748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92">
              <a:extLst>
                <a:ext uri="{FF2B5EF4-FFF2-40B4-BE49-F238E27FC236}">
                  <a16:creationId xmlns:a16="http://schemas.microsoft.com/office/drawing/2014/main" id="{E4C8BE82-CB05-4BC5-84BB-3C066E2D4C81}"/>
                </a:ext>
              </a:extLst>
            </p:cNvPr>
            <p:cNvSpPr>
              <a:spLocks noChangeArrowheads="1"/>
            </p:cNvSpPr>
            <p:nvPr userDrawn="1"/>
          </p:nvSpPr>
          <p:spPr bwMode="auto">
            <a:xfrm>
              <a:off x="199866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93">
              <a:extLst>
                <a:ext uri="{FF2B5EF4-FFF2-40B4-BE49-F238E27FC236}">
                  <a16:creationId xmlns:a16="http://schemas.microsoft.com/office/drawing/2014/main" id="{3AFF24DA-0DA9-462A-9111-237771D81C2E}"/>
                </a:ext>
              </a:extLst>
            </p:cNvPr>
            <p:cNvSpPr>
              <a:spLocks noChangeArrowheads="1"/>
            </p:cNvSpPr>
            <p:nvPr userDrawn="1"/>
          </p:nvSpPr>
          <p:spPr bwMode="auto">
            <a:xfrm>
              <a:off x="250983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94">
              <a:extLst>
                <a:ext uri="{FF2B5EF4-FFF2-40B4-BE49-F238E27FC236}">
                  <a16:creationId xmlns:a16="http://schemas.microsoft.com/office/drawing/2014/main" id="{2A957031-6022-4468-B3F9-29778A43B9BC}"/>
                </a:ext>
              </a:extLst>
            </p:cNvPr>
            <p:cNvSpPr>
              <a:spLocks noChangeArrowheads="1"/>
            </p:cNvSpPr>
            <p:nvPr userDrawn="1"/>
          </p:nvSpPr>
          <p:spPr bwMode="auto">
            <a:xfrm>
              <a:off x="301942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95">
              <a:extLst>
                <a:ext uri="{FF2B5EF4-FFF2-40B4-BE49-F238E27FC236}">
                  <a16:creationId xmlns:a16="http://schemas.microsoft.com/office/drawing/2014/main" id="{2910698C-578A-425A-8F13-7A6D3ACEEEB5}"/>
                </a:ext>
              </a:extLst>
            </p:cNvPr>
            <p:cNvSpPr>
              <a:spLocks noChangeArrowheads="1"/>
            </p:cNvSpPr>
            <p:nvPr userDrawn="1"/>
          </p:nvSpPr>
          <p:spPr bwMode="auto">
            <a:xfrm>
              <a:off x="35290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96">
              <a:extLst>
                <a:ext uri="{FF2B5EF4-FFF2-40B4-BE49-F238E27FC236}">
                  <a16:creationId xmlns:a16="http://schemas.microsoft.com/office/drawing/2014/main" id="{ABFB8847-A498-4359-A7C0-DF04D15F2AD7}"/>
                </a:ext>
              </a:extLst>
            </p:cNvPr>
            <p:cNvSpPr>
              <a:spLocks noChangeArrowheads="1"/>
            </p:cNvSpPr>
            <p:nvPr userDrawn="1"/>
          </p:nvSpPr>
          <p:spPr bwMode="auto">
            <a:xfrm>
              <a:off x="404019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97">
              <a:extLst>
                <a:ext uri="{FF2B5EF4-FFF2-40B4-BE49-F238E27FC236}">
                  <a16:creationId xmlns:a16="http://schemas.microsoft.com/office/drawing/2014/main" id="{87D71E2E-1694-4BF5-BE58-0C0707B584FC}"/>
                </a:ext>
              </a:extLst>
            </p:cNvPr>
            <p:cNvSpPr>
              <a:spLocks noChangeArrowheads="1"/>
            </p:cNvSpPr>
            <p:nvPr userDrawn="1"/>
          </p:nvSpPr>
          <p:spPr bwMode="auto">
            <a:xfrm>
              <a:off x="455136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198">
              <a:extLst>
                <a:ext uri="{FF2B5EF4-FFF2-40B4-BE49-F238E27FC236}">
                  <a16:creationId xmlns:a16="http://schemas.microsoft.com/office/drawing/2014/main" id="{2D03110B-164E-4E0A-A3D2-71E47C26AE78}"/>
                </a:ext>
              </a:extLst>
            </p:cNvPr>
            <p:cNvSpPr>
              <a:spLocks noChangeArrowheads="1"/>
            </p:cNvSpPr>
            <p:nvPr userDrawn="1"/>
          </p:nvSpPr>
          <p:spPr bwMode="auto">
            <a:xfrm>
              <a:off x="506254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199">
              <a:extLst>
                <a:ext uri="{FF2B5EF4-FFF2-40B4-BE49-F238E27FC236}">
                  <a16:creationId xmlns:a16="http://schemas.microsoft.com/office/drawing/2014/main" id="{03C52415-1179-4511-AAA4-03EBF3940E37}"/>
                </a:ext>
              </a:extLst>
            </p:cNvPr>
            <p:cNvSpPr>
              <a:spLocks noChangeArrowheads="1"/>
            </p:cNvSpPr>
            <p:nvPr userDrawn="1"/>
          </p:nvSpPr>
          <p:spPr bwMode="auto">
            <a:xfrm>
              <a:off x="5570540"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0">
              <a:extLst>
                <a:ext uri="{FF2B5EF4-FFF2-40B4-BE49-F238E27FC236}">
                  <a16:creationId xmlns:a16="http://schemas.microsoft.com/office/drawing/2014/main" id="{7F7D1C1E-69F6-4150-8124-60FA855A743E}"/>
                </a:ext>
              </a:extLst>
            </p:cNvPr>
            <p:cNvSpPr>
              <a:spLocks noChangeArrowheads="1"/>
            </p:cNvSpPr>
            <p:nvPr userDrawn="1"/>
          </p:nvSpPr>
          <p:spPr bwMode="auto">
            <a:xfrm>
              <a:off x="60817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201">
              <a:extLst>
                <a:ext uri="{FF2B5EF4-FFF2-40B4-BE49-F238E27FC236}">
                  <a16:creationId xmlns:a16="http://schemas.microsoft.com/office/drawing/2014/main" id="{EF12A452-F213-41C3-A377-BC0E964AC8CF}"/>
                </a:ext>
              </a:extLst>
            </p:cNvPr>
            <p:cNvSpPr>
              <a:spLocks noChangeArrowheads="1"/>
            </p:cNvSpPr>
            <p:nvPr userDrawn="1"/>
          </p:nvSpPr>
          <p:spPr bwMode="auto">
            <a:xfrm>
              <a:off x="6592891"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202">
              <a:extLst>
                <a:ext uri="{FF2B5EF4-FFF2-40B4-BE49-F238E27FC236}">
                  <a16:creationId xmlns:a16="http://schemas.microsoft.com/office/drawing/2014/main" id="{9E52066D-1E01-4688-933B-C007F5550148}"/>
                </a:ext>
              </a:extLst>
            </p:cNvPr>
            <p:cNvSpPr>
              <a:spLocks noChangeArrowheads="1"/>
            </p:cNvSpPr>
            <p:nvPr userDrawn="1"/>
          </p:nvSpPr>
          <p:spPr bwMode="auto">
            <a:xfrm>
              <a:off x="7102478"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03">
              <a:extLst>
                <a:ext uri="{FF2B5EF4-FFF2-40B4-BE49-F238E27FC236}">
                  <a16:creationId xmlns:a16="http://schemas.microsoft.com/office/drawing/2014/main" id="{F4E40EC0-439E-4040-940A-B27B073EEFC1}"/>
                </a:ext>
              </a:extLst>
            </p:cNvPr>
            <p:cNvSpPr>
              <a:spLocks noChangeArrowheads="1"/>
            </p:cNvSpPr>
            <p:nvPr userDrawn="1"/>
          </p:nvSpPr>
          <p:spPr bwMode="auto">
            <a:xfrm>
              <a:off x="761206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204">
              <a:extLst>
                <a:ext uri="{FF2B5EF4-FFF2-40B4-BE49-F238E27FC236}">
                  <a16:creationId xmlns:a16="http://schemas.microsoft.com/office/drawing/2014/main" id="{1297F7BC-05A9-4394-B0A6-0C2C3D6527ED}"/>
                </a:ext>
              </a:extLst>
            </p:cNvPr>
            <p:cNvSpPr>
              <a:spLocks noChangeArrowheads="1"/>
            </p:cNvSpPr>
            <p:nvPr userDrawn="1"/>
          </p:nvSpPr>
          <p:spPr bwMode="auto">
            <a:xfrm>
              <a:off x="812324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206">
              <a:extLst>
                <a:ext uri="{FF2B5EF4-FFF2-40B4-BE49-F238E27FC236}">
                  <a16:creationId xmlns:a16="http://schemas.microsoft.com/office/drawing/2014/main" id="{1CD1BF4F-6AB0-4C96-9F51-1DB4FA705EBA}"/>
                </a:ext>
              </a:extLst>
            </p:cNvPr>
            <p:cNvSpPr>
              <a:spLocks noChangeArrowheads="1"/>
            </p:cNvSpPr>
            <p:nvPr userDrawn="1"/>
          </p:nvSpPr>
          <p:spPr bwMode="auto">
            <a:xfrm>
              <a:off x="8634416"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207">
              <a:extLst>
                <a:ext uri="{FF2B5EF4-FFF2-40B4-BE49-F238E27FC236}">
                  <a16:creationId xmlns:a16="http://schemas.microsoft.com/office/drawing/2014/main" id="{805DCE09-07EF-4AA7-8716-B43BC1D751FF}"/>
                </a:ext>
              </a:extLst>
            </p:cNvPr>
            <p:cNvSpPr>
              <a:spLocks noChangeArrowheads="1"/>
            </p:cNvSpPr>
            <p:nvPr userDrawn="1"/>
          </p:nvSpPr>
          <p:spPr bwMode="auto">
            <a:xfrm>
              <a:off x="914400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08">
              <a:extLst>
                <a:ext uri="{FF2B5EF4-FFF2-40B4-BE49-F238E27FC236}">
                  <a16:creationId xmlns:a16="http://schemas.microsoft.com/office/drawing/2014/main" id="{88B8A021-5524-4057-85F8-C971179D5705}"/>
                </a:ext>
              </a:extLst>
            </p:cNvPr>
            <p:cNvSpPr>
              <a:spLocks noChangeArrowheads="1"/>
            </p:cNvSpPr>
            <p:nvPr userDrawn="1"/>
          </p:nvSpPr>
          <p:spPr bwMode="auto">
            <a:xfrm>
              <a:off x="965517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209">
              <a:extLst>
                <a:ext uri="{FF2B5EF4-FFF2-40B4-BE49-F238E27FC236}">
                  <a16:creationId xmlns:a16="http://schemas.microsoft.com/office/drawing/2014/main" id="{D4B7D6D8-5827-4E38-ADC5-A69BE7C93876}"/>
                </a:ext>
              </a:extLst>
            </p:cNvPr>
            <p:cNvSpPr>
              <a:spLocks noChangeArrowheads="1"/>
            </p:cNvSpPr>
            <p:nvPr userDrawn="1"/>
          </p:nvSpPr>
          <p:spPr bwMode="auto">
            <a:xfrm>
              <a:off x="1016476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210">
              <a:extLst>
                <a:ext uri="{FF2B5EF4-FFF2-40B4-BE49-F238E27FC236}">
                  <a16:creationId xmlns:a16="http://schemas.microsoft.com/office/drawing/2014/main" id="{2AE2CDA9-A732-4915-990F-22A6F965D3EF}"/>
                </a:ext>
              </a:extLst>
            </p:cNvPr>
            <p:cNvSpPr>
              <a:spLocks noChangeArrowheads="1"/>
            </p:cNvSpPr>
            <p:nvPr userDrawn="1"/>
          </p:nvSpPr>
          <p:spPr bwMode="auto">
            <a:xfrm>
              <a:off x="10675942"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211">
              <a:extLst>
                <a:ext uri="{FF2B5EF4-FFF2-40B4-BE49-F238E27FC236}">
                  <a16:creationId xmlns:a16="http://schemas.microsoft.com/office/drawing/2014/main" id="{2D22F948-2F1E-482E-881D-8DC56917ADD8}"/>
                </a:ext>
              </a:extLst>
            </p:cNvPr>
            <p:cNvSpPr>
              <a:spLocks noChangeArrowheads="1"/>
            </p:cNvSpPr>
            <p:nvPr userDrawn="1"/>
          </p:nvSpPr>
          <p:spPr bwMode="auto">
            <a:xfrm>
              <a:off x="1118553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212">
              <a:extLst>
                <a:ext uri="{FF2B5EF4-FFF2-40B4-BE49-F238E27FC236}">
                  <a16:creationId xmlns:a16="http://schemas.microsoft.com/office/drawing/2014/main" id="{35B9863D-C9EC-455E-BAD4-77DFBDA22B79}"/>
                </a:ext>
              </a:extLst>
            </p:cNvPr>
            <p:cNvSpPr>
              <a:spLocks noChangeArrowheads="1"/>
            </p:cNvSpPr>
            <p:nvPr userDrawn="1"/>
          </p:nvSpPr>
          <p:spPr bwMode="auto">
            <a:xfrm>
              <a:off x="1169670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13">
              <a:extLst>
                <a:ext uri="{FF2B5EF4-FFF2-40B4-BE49-F238E27FC236}">
                  <a16:creationId xmlns:a16="http://schemas.microsoft.com/office/drawing/2014/main" id="{74745F91-DD1A-4B6D-917B-CD5734F7A75E}"/>
                </a:ext>
              </a:extLst>
            </p:cNvPr>
            <p:cNvSpPr>
              <a:spLocks noChangeArrowheads="1"/>
            </p:cNvSpPr>
            <p:nvPr userDrawn="1"/>
          </p:nvSpPr>
          <p:spPr bwMode="auto">
            <a:xfrm>
              <a:off x="46672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214">
              <a:extLst>
                <a:ext uri="{FF2B5EF4-FFF2-40B4-BE49-F238E27FC236}">
                  <a16:creationId xmlns:a16="http://schemas.microsoft.com/office/drawing/2014/main" id="{13AFA43E-E17E-46C1-ACEA-2350AFE039C6}"/>
                </a:ext>
              </a:extLst>
            </p:cNvPr>
            <p:cNvSpPr>
              <a:spLocks noChangeArrowheads="1"/>
            </p:cNvSpPr>
            <p:nvPr userDrawn="1"/>
          </p:nvSpPr>
          <p:spPr bwMode="auto">
            <a:xfrm>
              <a:off x="97790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15">
              <a:extLst>
                <a:ext uri="{FF2B5EF4-FFF2-40B4-BE49-F238E27FC236}">
                  <a16:creationId xmlns:a16="http://schemas.microsoft.com/office/drawing/2014/main" id="{248E6D1A-F565-4E40-AD3D-206632C6A278}"/>
                </a:ext>
              </a:extLst>
            </p:cNvPr>
            <p:cNvSpPr>
              <a:spLocks noChangeArrowheads="1"/>
            </p:cNvSpPr>
            <p:nvPr userDrawn="1"/>
          </p:nvSpPr>
          <p:spPr bwMode="auto">
            <a:xfrm>
              <a:off x="148748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216">
              <a:extLst>
                <a:ext uri="{FF2B5EF4-FFF2-40B4-BE49-F238E27FC236}">
                  <a16:creationId xmlns:a16="http://schemas.microsoft.com/office/drawing/2014/main" id="{F5701A3E-84B2-4459-B375-496AE6CF32B6}"/>
                </a:ext>
              </a:extLst>
            </p:cNvPr>
            <p:cNvSpPr>
              <a:spLocks noChangeArrowheads="1"/>
            </p:cNvSpPr>
            <p:nvPr userDrawn="1"/>
          </p:nvSpPr>
          <p:spPr bwMode="auto">
            <a:xfrm>
              <a:off x="199866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217">
              <a:extLst>
                <a:ext uri="{FF2B5EF4-FFF2-40B4-BE49-F238E27FC236}">
                  <a16:creationId xmlns:a16="http://schemas.microsoft.com/office/drawing/2014/main" id="{AE7F950D-3836-4B33-81E3-9468E87A2085}"/>
                </a:ext>
              </a:extLst>
            </p:cNvPr>
            <p:cNvSpPr>
              <a:spLocks noChangeArrowheads="1"/>
            </p:cNvSpPr>
            <p:nvPr userDrawn="1"/>
          </p:nvSpPr>
          <p:spPr bwMode="auto">
            <a:xfrm>
              <a:off x="250983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218">
              <a:extLst>
                <a:ext uri="{FF2B5EF4-FFF2-40B4-BE49-F238E27FC236}">
                  <a16:creationId xmlns:a16="http://schemas.microsoft.com/office/drawing/2014/main" id="{BA611D6E-184A-44EC-B80E-57C4E1945748}"/>
                </a:ext>
              </a:extLst>
            </p:cNvPr>
            <p:cNvSpPr>
              <a:spLocks noChangeArrowheads="1"/>
            </p:cNvSpPr>
            <p:nvPr userDrawn="1"/>
          </p:nvSpPr>
          <p:spPr bwMode="auto">
            <a:xfrm>
              <a:off x="301942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219">
              <a:extLst>
                <a:ext uri="{FF2B5EF4-FFF2-40B4-BE49-F238E27FC236}">
                  <a16:creationId xmlns:a16="http://schemas.microsoft.com/office/drawing/2014/main" id="{89316843-0B33-4A33-BF9F-7805CEA8FA87}"/>
                </a:ext>
              </a:extLst>
            </p:cNvPr>
            <p:cNvSpPr>
              <a:spLocks noChangeArrowheads="1"/>
            </p:cNvSpPr>
            <p:nvPr userDrawn="1"/>
          </p:nvSpPr>
          <p:spPr bwMode="auto">
            <a:xfrm>
              <a:off x="35290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220">
              <a:extLst>
                <a:ext uri="{FF2B5EF4-FFF2-40B4-BE49-F238E27FC236}">
                  <a16:creationId xmlns:a16="http://schemas.microsoft.com/office/drawing/2014/main" id="{35848D5C-BCE3-4A62-8941-55B7899848E3}"/>
                </a:ext>
              </a:extLst>
            </p:cNvPr>
            <p:cNvSpPr>
              <a:spLocks noChangeArrowheads="1"/>
            </p:cNvSpPr>
            <p:nvPr userDrawn="1"/>
          </p:nvSpPr>
          <p:spPr bwMode="auto">
            <a:xfrm>
              <a:off x="404019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221">
              <a:extLst>
                <a:ext uri="{FF2B5EF4-FFF2-40B4-BE49-F238E27FC236}">
                  <a16:creationId xmlns:a16="http://schemas.microsoft.com/office/drawing/2014/main" id="{A244E7FC-E910-407C-9620-C43577004BAF}"/>
                </a:ext>
              </a:extLst>
            </p:cNvPr>
            <p:cNvSpPr>
              <a:spLocks noChangeArrowheads="1"/>
            </p:cNvSpPr>
            <p:nvPr userDrawn="1"/>
          </p:nvSpPr>
          <p:spPr bwMode="auto">
            <a:xfrm>
              <a:off x="455136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22">
              <a:extLst>
                <a:ext uri="{FF2B5EF4-FFF2-40B4-BE49-F238E27FC236}">
                  <a16:creationId xmlns:a16="http://schemas.microsoft.com/office/drawing/2014/main" id="{F90FA5BF-7062-42E2-8C75-40F42AB18AAE}"/>
                </a:ext>
              </a:extLst>
            </p:cNvPr>
            <p:cNvSpPr>
              <a:spLocks noChangeArrowheads="1"/>
            </p:cNvSpPr>
            <p:nvPr userDrawn="1"/>
          </p:nvSpPr>
          <p:spPr bwMode="auto">
            <a:xfrm>
              <a:off x="506254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223">
              <a:extLst>
                <a:ext uri="{FF2B5EF4-FFF2-40B4-BE49-F238E27FC236}">
                  <a16:creationId xmlns:a16="http://schemas.microsoft.com/office/drawing/2014/main" id="{55E11E3C-B762-40FE-BBAF-2C727B7ECACE}"/>
                </a:ext>
              </a:extLst>
            </p:cNvPr>
            <p:cNvSpPr>
              <a:spLocks noChangeArrowheads="1"/>
            </p:cNvSpPr>
            <p:nvPr userDrawn="1"/>
          </p:nvSpPr>
          <p:spPr bwMode="auto">
            <a:xfrm>
              <a:off x="5570540"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224">
              <a:extLst>
                <a:ext uri="{FF2B5EF4-FFF2-40B4-BE49-F238E27FC236}">
                  <a16:creationId xmlns:a16="http://schemas.microsoft.com/office/drawing/2014/main" id="{BCFF26D6-48DC-4862-8D51-166D2D1405A4}"/>
                </a:ext>
              </a:extLst>
            </p:cNvPr>
            <p:cNvSpPr>
              <a:spLocks noChangeArrowheads="1"/>
            </p:cNvSpPr>
            <p:nvPr userDrawn="1"/>
          </p:nvSpPr>
          <p:spPr bwMode="auto">
            <a:xfrm>
              <a:off x="60817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25">
              <a:extLst>
                <a:ext uri="{FF2B5EF4-FFF2-40B4-BE49-F238E27FC236}">
                  <a16:creationId xmlns:a16="http://schemas.microsoft.com/office/drawing/2014/main" id="{4FA82115-FC68-4781-B427-1ED8F52CD4C2}"/>
                </a:ext>
              </a:extLst>
            </p:cNvPr>
            <p:cNvSpPr>
              <a:spLocks noChangeArrowheads="1"/>
            </p:cNvSpPr>
            <p:nvPr userDrawn="1"/>
          </p:nvSpPr>
          <p:spPr bwMode="auto">
            <a:xfrm>
              <a:off x="6592891"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26">
              <a:extLst>
                <a:ext uri="{FF2B5EF4-FFF2-40B4-BE49-F238E27FC236}">
                  <a16:creationId xmlns:a16="http://schemas.microsoft.com/office/drawing/2014/main" id="{07BFE1D5-CF97-4407-AB2F-5D30A30F0B8B}"/>
                </a:ext>
              </a:extLst>
            </p:cNvPr>
            <p:cNvSpPr>
              <a:spLocks noChangeArrowheads="1"/>
            </p:cNvSpPr>
            <p:nvPr userDrawn="1"/>
          </p:nvSpPr>
          <p:spPr bwMode="auto">
            <a:xfrm>
              <a:off x="7102478"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27">
              <a:extLst>
                <a:ext uri="{FF2B5EF4-FFF2-40B4-BE49-F238E27FC236}">
                  <a16:creationId xmlns:a16="http://schemas.microsoft.com/office/drawing/2014/main" id="{0217F28C-E714-4D5C-987A-05BD3321CBCC}"/>
                </a:ext>
              </a:extLst>
            </p:cNvPr>
            <p:cNvSpPr>
              <a:spLocks noChangeArrowheads="1"/>
            </p:cNvSpPr>
            <p:nvPr userDrawn="1"/>
          </p:nvSpPr>
          <p:spPr bwMode="auto">
            <a:xfrm>
              <a:off x="761206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28">
              <a:extLst>
                <a:ext uri="{FF2B5EF4-FFF2-40B4-BE49-F238E27FC236}">
                  <a16:creationId xmlns:a16="http://schemas.microsoft.com/office/drawing/2014/main" id="{87E4FA2C-46A2-4E3A-8A18-0611803ABF38}"/>
                </a:ext>
              </a:extLst>
            </p:cNvPr>
            <p:cNvSpPr>
              <a:spLocks noChangeArrowheads="1"/>
            </p:cNvSpPr>
            <p:nvPr userDrawn="1"/>
          </p:nvSpPr>
          <p:spPr bwMode="auto">
            <a:xfrm>
              <a:off x="812324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29">
              <a:extLst>
                <a:ext uri="{FF2B5EF4-FFF2-40B4-BE49-F238E27FC236}">
                  <a16:creationId xmlns:a16="http://schemas.microsoft.com/office/drawing/2014/main" id="{E640F43C-714C-4854-9D69-7BD54902FECA}"/>
                </a:ext>
              </a:extLst>
            </p:cNvPr>
            <p:cNvSpPr>
              <a:spLocks noChangeArrowheads="1"/>
            </p:cNvSpPr>
            <p:nvPr userDrawn="1"/>
          </p:nvSpPr>
          <p:spPr bwMode="auto">
            <a:xfrm>
              <a:off x="8634416"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230">
              <a:extLst>
                <a:ext uri="{FF2B5EF4-FFF2-40B4-BE49-F238E27FC236}">
                  <a16:creationId xmlns:a16="http://schemas.microsoft.com/office/drawing/2014/main" id="{62066730-C9E2-43E6-A86A-C0BC1D40D258}"/>
                </a:ext>
              </a:extLst>
            </p:cNvPr>
            <p:cNvSpPr>
              <a:spLocks noChangeArrowheads="1"/>
            </p:cNvSpPr>
            <p:nvPr userDrawn="1"/>
          </p:nvSpPr>
          <p:spPr bwMode="auto">
            <a:xfrm>
              <a:off x="914400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1">
              <a:extLst>
                <a:ext uri="{FF2B5EF4-FFF2-40B4-BE49-F238E27FC236}">
                  <a16:creationId xmlns:a16="http://schemas.microsoft.com/office/drawing/2014/main" id="{938DF639-76EE-4D81-B910-32CD63DD39DB}"/>
                </a:ext>
              </a:extLst>
            </p:cNvPr>
            <p:cNvSpPr>
              <a:spLocks noChangeArrowheads="1"/>
            </p:cNvSpPr>
            <p:nvPr userDrawn="1"/>
          </p:nvSpPr>
          <p:spPr bwMode="auto">
            <a:xfrm>
              <a:off x="965517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232">
              <a:extLst>
                <a:ext uri="{FF2B5EF4-FFF2-40B4-BE49-F238E27FC236}">
                  <a16:creationId xmlns:a16="http://schemas.microsoft.com/office/drawing/2014/main" id="{82B91F45-96FA-487D-9AAA-64E9A1550B8A}"/>
                </a:ext>
              </a:extLst>
            </p:cNvPr>
            <p:cNvSpPr>
              <a:spLocks noChangeArrowheads="1"/>
            </p:cNvSpPr>
            <p:nvPr userDrawn="1"/>
          </p:nvSpPr>
          <p:spPr bwMode="auto">
            <a:xfrm>
              <a:off x="1016476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233">
              <a:extLst>
                <a:ext uri="{FF2B5EF4-FFF2-40B4-BE49-F238E27FC236}">
                  <a16:creationId xmlns:a16="http://schemas.microsoft.com/office/drawing/2014/main" id="{C88E5C55-9106-417D-B475-3E639B0464F1}"/>
                </a:ext>
              </a:extLst>
            </p:cNvPr>
            <p:cNvSpPr>
              <a:spLocks noChangeArrowheads="1"/>
            </p:cNvSpPr>
            <p:nvPr userDrawn="1"/>
          </p:nvSpPr>
          <p:spPr bwMode="auto">
            <a:xfrm>
              <a:off x="10675942"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234">
              <a:extLst>
                <a:ext uri="{FF2B5EF4-FFF2-40B4-BE49-F238E27FC236}">
                  <a16:creationId xmlns:a16="http://schemas.microsoft.com/office/drawing/2014/main" id="{14EDF020-6380-4BBF-B7CE-24B30257CA6F}"/>
                </a:ext>
              </a:extLst>
            </p:cNvPr>
            <p:cNvSpPr>
              <a:spLocks noChangeArrowheads="1"/>
            </p:cNvSpPr>
            <p:nvPr userDrawn="1"/>
          </p:nvSpPr>
          <p:spPr bwMode="auto">
            <a:xfrm>
              <a:off x="1118553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235">
              <a:extLst>
                <a:ext uri="{FF2B5EF4-FFF2-40B4-BE49-F238E27FC236}">
                  <a16:creationId xmlns:a16="http://schemas.microsoft.com/office/drawing/2014/main" id="{1D090970-0F26-45D0-BC98-7F1CBB872499}"/>
                </a:ext>
              </a:extLst>
            </p:cNvPr>
            <p:cNvSpPr>
              <a:spLocks noChangeArrowheads="1"/>
            </p:cNvSpPr>
            <p:nvPr userDrawn="1"/>
          </p:nvSpPr>
          <p:spPr bwMode="auto">
            <a:xfrm>
              <a:off x="1169670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236">
              <a:extLst>
                <a:ext uri="{FF2B5EF4-FFF2-40B4-BE49-F238E27FC236}">
                  <a16:creationId xmlns:a16="http://schemas.microsoft.com/office/drawing/2014/main" id="{5CD1E144-6A23-43D2-9130-43BE27865C09}"/>
                </a:ext>
              </a:extLst>
            </p:cNvPr>
            <p:cNvSpPr>
              <a:spLocks noChangeArrowheads="1"/>
            </p:cNvSpPr>
            <p:nvPr userDrawn="1"/>
          </p:nvSpPr>
          <p:spPr bwMode="auto">
            <a:xfrm>
              <a:off x="46672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37">
              <a:extLst>
                <a:ext uri="{FF2B5EF4-FFF2-40B4-BE49-F238E27FC236}">
                  <a16:creationId xmlns:a16="http://schemas.microsoft.com/office/drawing/2014/main" id="{B580D628-3CC9-4F45-8931-7C457D438A73}"/>
                </a:ext>
              </a:extLst>
            </p:cNvPr>
            <p:cNvSpPr>
              <a:spLocks noChangeArrowheads="1"/>
            </p:cNvSpPr>
            <p:nvPr userDrawn="1"/>
          </p:nvSpPr>
          <p:spPr bwMode="auto">
            <a:xfrm>
              <a:off x="97790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238">
              <a:extLst>
                <a:ext uri="{FF2B5EF4-FFF2-40B4-BE49-F238E27FC236}">
                  <a16:creationId xmlns:a16="http://schemas.microsoft.com/office/drawing/2014/main" id="{4B9430B2-9EE1-42A3-B835-C6A9DFE92967}"/>
                </a:ext>
              </a:extLst>
            </p:cNvPr>
            <p:cNvSpPr>
              <a:spLocks noChangeArrowheads="1"/>
            </p:cNvSpPr>
            <p:nvPr userDrawn="1"/>
          </p:nvSpPr>
          <p:spPr bwMode="auto">
            <a:xfrm>
              <a:off x="148748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39">
              <a:extLst>
                <a:ext uri="{FF2B5EF4-FFF2-40B4-BE49-F238E27FC236}">
                  <a16:creationId xmlns:a16="http://schemas.microsoft.com/office/drawing/2014/main" id="{ED334EC5-7C1E-4958-908C-6E9DA3BA13FD}"/>
                </a:ext>
              </a:extLst>
            </p:cNvPr>
            <p:cNvSpPr>
              <a:spLocks noChangeArrowheads="1"/>
            </p:cNvSpPr>
            <p:nvPr userDrawn="1"/>
          </p:nvSpPr>
          <p:spPr bwMode="auto">
            <a:xfrm>
              <a:off x="199866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0">
              <a:extLst>
                <a:ext uri="{FF2B5EF4-FFF2-40B4-BE49-F238E27FC236}">
                  <a16:creationId xmlns:a16="http://schemas.microsoft.com/office/drawing/2014/main" id="{224958F7-60D9-4607-A8EC-208C8835EB0A}"/>
                </a:ext>
              </a:extLst>
            </p:cNvPr>
            <p:cNvSpPr>
              <a:spLocks noChangeArrowheads="1"/>
            </p:cNvSpPr>
            <p:nvPr userDrawn="1"/>
          </p:nvSpPr>
          <p:spPr bwMode="auto">
            <a:xfrm>
              <a:off x="250983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1">
              <a:extLst>
                <a:ext uri="{FF2B5EF4-FFF2-40B4-BE49-F238E27FC236}">
                  <a16:creationId xmlns:a16="http://schemas.microsoft.com/office/drawing/2014/main" id="{2EA77A07-B602-442D-A64C-6EFE3BBCC0E7}"/>
                </a:ext>
              </a:extLst>
            </p:cNvPr>
            <p:cNvSpPr>
              <a:spLocks noChangeArrowheads="1"/>
            </p:cNvSpPr>
            <p:nvPr userDrawn="1"/>
          </p:nvSpPr>
          <p:spPr bwMode="auto">
            <a:xfrm>
              <a:off x="301942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2">
              <a:extLst>
                <a:ext uri="{FF2B5EF4-FFF2-40B4-BE49-F238E27FC236}">
                  <a16:creationId xmlns:a16="http://schemas.microsoft.com/office/drawing/2014/main" id="{67B104B2-03FE-42FB-931D-58E32C048547}"/>
                </a:ext>
              </a:extLst>
            </p:cNvPr>
            <p:cNvSpPr>
              <a:spLocks noChangeArrowheads="1"/>
            </p:cNvSpPr>
            <p:nvPr userDrawn="1"/>
          </p:nvSpPr>
          <p:spPr bwMode="auto">
            <a:xfrm>
              <a:off x="35290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43">
              <a:extLst>
                <a:ext uri="{FF2B5EF4-FFF2-40B4-BE49-F238E27FC236}">
                  <a16:creationId xmlns:a16="http://schemas.microsoft.com/office/drawing/2014/main" id="{B22AF14C-5ACD-446C-AEC7-B27856A35CE3}"/>
                </a:ext>
              </a:extLst>
            </p:cNvPr>
            <p:cNvSpPr>
              <a:spLocks noChangeArrowheads="1"/>
            </p:cNvSpPr>
            <p:nvPr userDrawn="1"/>
          </p:nvSpPr>
          <p:spPr bwMode="auto">
            <a:xfrm>
              <a:off x="404019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44">
              <a:extLst>
                <a:ext uri="{FF2B5EF4-FFF2-40B4-BE49-F238E27FC236}">
                  <a16:creationId xmlns:a16="http://schemas.microsoft.com/office/drawing/2014/main" id="{C046D99C-3219-4034-BFEF-4BC9FE79A3ED}"/>
                </a:ext>
              </a:extLst>
            </p:cNvPr>
            <p:cNvSpPr>
              <a:spLocks noChangeArrowheads="1"/>
            </p:cNvSpPr>
            <p:nvPr userDrawn="1"/>
          </p:nvSpPr>
          <p:spPr bwMode="auto">
            <a:xfrm>
              <a:off x="455136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45">
              <a:extLst>
                <a:ext uri="{FF2B5EF4-FFF2-40B4-BE49-F238E27FC236}">
                  <a16:creationId xmlns:a16="http://schemas.microsoft.com/office/drawing/2014/main" id="{2565E3B0-6F92-4FA7-B91D-3F363407F7FE}"/>
                </a:ext>
              </a:extLst>
            </p:cNvPr>
            <p:cNvSpPr>
              <a:spLocks noChangeArrowheads="1"/>
            </p:cNvSpPr>
            <p:nvPr userDrawn="1"/>
          </p:nvSpPr>
          <p:spPr bwMode="auto">
            <a:xfrm>
              <a:off x="506254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46">
              <a:extLst>
                <a:ext uri="{FF2B5EF4-FFF2-40B4-BE49-F238E27FC236}">
                  <a16:creationId xmlns:a16="http://schemas.microsoft.com/office/drawing/2014/main" id="{5E32426A-A005-4645-9D4A-C25B687EA2B4}"/>
                </a:ext>
              </a:extLst>
            </p:cNvPr>
            <p:cNvSpPr>
              <a:spLocks noChangeArrowheads="1"/>
            </p:cNvSpPr>
            <p:nvPr userDrawn="1"/>
          </p:nvSpPr>
          <p:spPr bwMode="auto">
            <a:xfrm>
              <a:off x="5570540"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247">
              <a:extLst>
                <a:ext uri="{FF2B5EF4-FFF2-40B4-BE49-F238E27FC236}">
                  <a16:creationId xmlns:a16="http://schemas.microsoft.com/office/drawing/2014/main" id="{F0B013E8-EBB3-49BF-BBCF-E64103E6E159}"/>
                </a:ext>
              </a:extLst>
            </p:cNvPr>
            <p:cNvSpPr>
              <a:spLocks noChangeArrowheads="1"/>
            </p:cNvSpPr>
            <p:nvPr userDrawn="1"/>
          </p:nvSpPr>
          <p:spPr bwMode="auto">
            <a:xfrm>
              <a:off x="60817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48">
              <a:extLst>
                <a:ext uri="{FF2B5EF4-FFF2-40B4-BE49-F238E27FC236}">
                  <a16:creationId xmlns:a16="http://schemas.microsoft.com/office/drawing/2014/main" id="{B821AF8B-0D9B-4E07-82C8-6EE74DAD8C4E}"/>
                </a:ext>
              </a:extLst>
            </p:cNvPr>
            <p:cNvSpPr>
              <a:spLocks noChangeArrowheads="1"/>
            </p:cNvSpPr>
            <p:nvPr userDrawn="1"/>
          </p:nvSpPr>
          <p:spPr bwMode="auto">
            <a:xfrm>
              <a:off x="6592891"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49">
              <a:extLst>
                <a:ext uri="{FF2B5EF4-FFF2-40B4-BE49-F238E27FC236}">
                  <a16:creationId xmlns:a16="http://schemas.microsoft.com/office/drawing/2014/main" id="{582DE3E0-5C0D-4DD3-A028-731CCFA6D7C3}"/>
                </a:ext>
              </a:extLst>
            </p:cNvPr>
            <p:cNvSpPr>
              <a:spLocks noChangeArrowheads="1"/>
            </p:cNvSpPr>
            <p:nvPr userDrawn="1"/>
          </p:nvSpPr>
          <p:spPr bwMode="auto">
            <a:xfrm>
              <a:off x="7102478"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250">
              <a:extLst>
                <a:ext uri="{FF2B5EF4-FFF2-40B4-BE49-F238E27FC236}">
                  <a16:creationId xmlns:a16="http://schemas.microsoft.com/office/drawing/2014/main" id="{1BF1D0A0-6C19-440A-A8CE-558753C22EB6}"/>
                </a:ext>
              </a:extLst>
            </p:cNvPr>
            <p:cNvSpPr>
              <a:spLocks noChangeArrowheads="1"/>
            </p:cNvSpPr>
            <p:nvPr userDrawn="1"/>
          </p:nvSpPr>
          <p:spPr bwMode="auto">
            <a:xfrm>
              <a:off x="761206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1">
              <a:extLst>
                <a:ext uri="{FF2B5EF4-FFF2-40B4-BE49-F238E27FC236}">
                  <a16:creationId xmlns:a16="http://schemas.microsoft.com/office/drawing/2014/main" id="{0ECD4B0D-459F-465B-B020-1CE3A21BB29B}"/>
                </a:ext>
              </a:extLst>
            </p:cNvPr>
            <p:cNvSpPr>
              <a:spLocks noChangeArrowheads="1"/>
            </p:cNvSpPr>
            <p:nvPr userDrawn="1"/>
          </p:nvSpPr>
          <p:spPr bwMode="auto">
            <a:xfrm>
              <a:off x="812324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252">
              <a:extLst>
                <a:ext uri="{FF2B5EF4-FFF2-40B4-BE49-F238E27FC236}">
                  <a16:creationId xmlns:a16="http://schemas.microsoft.com/office/drawing/2014/main" id="{DF011F1B-B647-4BD3-909C-CF8ACA42B920}"/>
                </a:ext>
              </a:extLst>
            </p:cNvPr>
            <p:cNvSpPr>
              <a:spLocks noChangeArrowheads="1"/>
            </p:cNvSpPr>
            <p:nvPr userDrawn="1"/>
          </p:nvSpPr>
          <p:spPr bwMode="auto">
            <a:xfrm>
              <a:off x="8634416"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253">
              <a:extLst>
                <a:ext uri="{FF2B5EF4-FFF2-40B4-BE49-F238E27FC236}">
                  <a16:creationId xmlns:a16="http://schemas.microsoft.com/office/drawing/2014/main" id="{0C81630D-8D23-4341-8A36-31AD91880EEF}"/>
                </a:ext>
              </a:extLst>
            </p:cNvPr>
            <p:cNvSpPr>
              <a:spLocks noChangeArrowheads="1"/>
            </p:cNvSpPr>
            <p:nvPr userDrawn="1"/>
          </p:nvSpPr>
          <p:spPr bwMode="auto">
            <a:xfrm>
              <a:off x="914400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54">
              <a:extLst>
                <a:ext uri="{FF2B5EF4-FFF2-40B4-BE49-F238E27FC236}">
                  <a16:creationId xmlns:a16="http://schemas.microsoft.com/office/drawing/2014/main" id="{0F49A93F-B4AA-4496-BB46-D714F0E571EC}"/>
                </a:ext>
              </a:extLst>
            </p:cNvPr>
            <p:cNvSpPr>
              <a:spLocks noChangeArrowheads="1"/>
            </p:cNvSpPr>
            <p:nvPr userDrawn="1"/>
          </p:nvSpPr>
          <p:spPr bwMode="auto">
            <a:xfrm>
              <a:off x="965517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55">
              <a:extLst>
                <a:ext uri="{FF2B5EF4-FFF2-40B4-BE49-F238E27FC236}">
                  <a16:creationId xmlns:a16="http://schemas.microsoft.com/office/drawing/2014/main" id="{D3FAA4F3-1EE0-4ABC-ACD9-08A5C9033D72}"/>
                </a:ext>
              </a:extLst>
            </p:cNvPr>
            <p:cNvSpPr>
              <a:spLocks noChangeArrowheads="1"/>
            </p:cNvSpPr>
            <p:nvPr userDrawn="1"/>
          </p:nvSpPr>
          <p:spPr bwMode="auto">
            <a:xfrm>
              <a:off x="1016476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56">
              <a:extLst>
                <a:ext uri="{FF2B5EF4-FFF2-40B4-BE49-F238E27FC236}">
                  <a16:creationId xmlns:a16="http://schemas.microsoft.com/office/drawing/2014/main" id="{2FF11EB0-093B-42A7-A2C9-A7291E876215}"/>
                </a:ext>
              </a:extLst>
            </p:cNvPr>
            <p:cNvSpPr>
              <a:spLocks noChangeArrowheads="1"/>
            </p:cNvSpPr>
            <p:nvPr userDrawn="1"/>
          </p:nvSpPr>
          <p:spPr bwMode="auto">
            <a:xfrm>
              <a:off x="10675942"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57">
              <a:extLst>
                <a:ext uri="{FF2B5EF4-FFF2-40B4-BE49-F238E27FC236}">
                  <a16:creationId xmlns:a16="http://schemas.microsoft.com/office/drawing/2014/main" id="{B919563E-ACC0-40E2-B93C-988611CAC0BA}"/>
                </a:ext>
              </a:extLst>
            </p:cNvPr>
            <p:cNvSpPr>
              <a:spLocks noChangeArrowheads="1"/>
            </p:cNvSpPr>
            <p:nvPr userDrawn="1"/>
          </p:nvSpPr>
          <p:spPr bwMode="auto">
            <a:xfrm>
              <a:off x="1118553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258">
              <a:extLst>
                <a:ext uri="{FF2B5EF4-FFF2-40B4-BE49-F238E27FC236}">
                  <a16:creationId xmlns:a16="http://schemas.microsoft.com/office/drawing/2014/main" id="{88D02057-2BD0-4CA7-A0AD-0FD4371E2210}"/>
                </a:ext>
              </a:extLst>
            </p:cNvPr>
            <p:cNvSpPr>
              <a:spLocks noChangeArrowheads="1"/>
            </p:cNvSpPr>
            <p:nvPr userDrawn="1"/>
          </p:nvSpPr>
          <p:spPr bwMode="auto">
            <a:xfrm>
              <a:off x="1169670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59">
              <a:extLst>
                <a:ext uri="{FF2B5EF4-FFF2-40B4-BE49-F238E27FC236}">
                  <a16:creationId xmlns:a16="http://schemas.microsoft.com/office/drawing/2014/main" id="{47CD7E56-BB2A-4F80-9F9C-3F7FE57C8635}"/>
                </a:ext>
              </a:extLst>
            </p:cNvPr>
            <p:cNvSpPr>
              <a:spLocks noChangeArrowheads="1"/>
            </p:cNvSpPr>
            <p:nvPr userDrawn="1"/>
          </p:nvSpPr>
          <p:spPr bwMode="auto">
            <a:xfrm>
              <a:off x="46672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0">
              <a:extLst>
                <a:ext uri="{FF2B5EF4-FFF2-40B4-BE49-F238E27FC236}">
                  <a16:creationId xmlns:a16="http://schemas.microsoft.com/office/drawing/2014/main" id="{33A7D98D-CB4B-434A-B03A-5BFB65BC0D24}"/>
                </a:ext>
              </a:extLst>
            </p:cNvPr>
            <p:cNvSpPr>
              <a:spLocks noChangeArrowheads="1"/>
            </p:cNvSpPr>
            <p:nvPr userDrawn="1"/>
          </p:nvSpPr>
          <p:spPr bwMode="auto">
            <a:xfrm>
              <a:off x="97790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261">
              <a:extLst>
                <a:ext uri="{FF2B5EF4-FFF2-40B4-BE49-F238E27FC236}">
                  <a16:creationId xmlns:a16="http://schemas.microsoft.com/office/drawing/2014/main" id="{3ED10BD9-8165-4969-9D1A-62676966397B}"/>
                </a:ext>
              </a:extLst>
            </p:cNvPr>
            <p:cNvSpPr>
              <a:spLocks noChangeArrowheads="1"/>
            </p:cNvSpPr>
            <p:nvPr userDrawn="1"/>
          </p:nvSpPr>
          <p:spPr bwMode="auto">
            <a:xfrm>
              <a:off x="148748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262">
              <a:extLst>
                <a:ext uri="{FF2B5EF4-FFF2-40B4-BE49-F238E27FC236}">
                  <a16:creationId xmlns:a16="http://schemas.microsoft.com/office/drawing/2014/main" id="{2B7808E9-2B97-49E6-B858-84BC2500A12A}"/>
                </a:ext>
              </a:extLst>
            </p:cNvPr>
            <p:cNvSpPr>
              <a:spLocks noChangeArrowheads="1"/>
            </p:cNvSpPr>
            <p:nvPr userDrawn="1"/>
          </p:nvSpPr>
          <p:spPr bwMode="auto">
            <a:xfrm>
              <a:off x="199866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63">
              <a:extLst>
                <a:ext uri="{FF2B5EF4-FFF2-40B4-BE49-F238E27FC236}">
                  <a16:creationId xmlns:a16="http://schemas.microsoft.com/office/drawing/2014/main" id="{53C67BF2-4EF6-409A-817E-C60734142C05}"/>
                </a:ext>
              </a:extLst>
            </p:cNvPr>
            <p:cNvSpPr>
              <a:spLocks noChangeArrowheads="1"/>
            </p:cNvSpPr>
            <p:nvPr userDrawn="1"/>
          </p:nvSpPr>
          <p:spPr bwMode="auto">
            <a:xfrm>
              <a:off x="250983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264">
              <a:extLst>
                <a:ext uri="{FF2B5EF4-FFF2-40B4-BE49-F238E27FC236}">
                  <a16:creationId xmlns:a16="http://schemas.microsoft.com/office/drawing/2014/main" id="{FF665DEE-29AF-4CBE-A0CC-41B742EDFB2A}"/>
                </a:ext>
              </a:extLst>
            </p:cNvPr>
            <p:cNvSpPr>
              <a:spLocks noChangeArrowheads="1"/>
            </p:cNvSpPr>
            <p:nvPr userDrawn="1"/>
          </p:nvSpPr>
          <p:spPr bwMode="auto">
            <a:xfrm>
              <a:off x="301942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65">
              <a:extLst>
                <a:ext uri="{FF2B5EF4-FFF2-40B4-BE49-F238E27FC236}">
                  <a16:creationId xmlns:a16="http://schemas.microsoft.com/office/drawing/2014/main" id="{F880D695-2093-448A-9ECD-DE9C4F906906}"/>
                </a:ext>
              </a:extLst>
            </p:cNvPr>
            <p:cNvSpPr>
              <a:spLocks noChangeArrowheads="1"/>
            </p:cNvSpPr>
            <p:nvPr userDrawn="1"/>
          </p:nvSpPr>
          <p:spPr bwMode="auto">
            <a:xfrm>
              <a:off x="35290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266">
              <a:extLst>
                <a:ext uri="{FF2B5EF4-FFF2-40B4-BE49-F238E27FC236}">
                  <a16:creationId xmlns:a16="http://schemas.microsoft.com/office/drawing/2014/main" id="{A95051ED-5FE9-42A2-90AC-BB2D5AA32A06}"/>
                </a:ext>
              </a:extLst>
            </p:cNvPr>
            <p:cNvSpPr>
              <a:spLocks noChangeArrowheads="1"/>
            </p:cNvSpPr>
            <p:nvPr userDrawn="1"/>
          </p:nvSpPr>
          <p:spPr bwMode="auto">
            <a:xfrm>
              <a:off x="404019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7">
              <a:extLst>
                <a:ext uri="{FF2B5EF4-FFF2-40B4-BE49-F238E27FC236}">
                  <a16:creationId xmlns:a16="http://schemas.microsoft.com/office/drawing/2014/main" id="{AA475E69-31AA-4FF3-98A7-61E32D97ACD4}"/>
                </a:ext>
              </a:extLst>
            </p:cNvPr>
            <p:cNvSpPr>
              <a:spLocks noChangeArrowheads="1"/>
            </p:cNvSpPr>
            <p:nvPr userDrawn="1"/>
          </p:nvSpPr>
          <p:spPr bwMode="auto">
            <a:xfrm>
              <a:off x="455136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268">
              <a:extLst>
                <a:ext uri="{FF2B5EF4-FFF2-40B4-BE49-F238E27FC236}">
                  <a16:creationId xmlns:a16="http://schemas.microsoft.com/office/drawing/2014/main" id="{FCB19299-A03D-4D06-A7D1-C8C489B3D4DE}"/>
                </a:ext>
              </a:extLst>
            </p:cNvPr>
            <p:cNvSpPr>
              <a:spLocks noChangeArrowheads="1"/>
            </p:cNvSpPr>
            <p:nvPr userDrawn="1"/>
          </p:nvSpPr>
          <p:spPr bwMode="auto">
            <a:xfrm>
              <a:off x="506254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269">
              <a:extLst>
                <a:ext uri="{FF2B5EF4-FFF2-40B4-BE49-F238E27FC236}">
                  <a16:creationId xmlns:a16="http://schemas.microsoft.com/office/drawing/2014/main" id="{7927189F-7BAA-4D34-95AB-B88BD68A2F0F}"/>
                </a:ext>
              </a:extLst>
            </p:cNvPr>
            <p:cNvSpPr>
              <a:spLocks noChangeArrowheads="1"/>
            </p:cNvSpPr>
            <p:nvPr userDrawn="1"/>
          </p:nvSpPr>
          <p:spPr bwMode="auto">
            <a:xfrm>
              <a:off x="5570540"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270">
              <a:extLst>
                <a:ext uri="{FF2B5EF4-FFF2-40B4-BE49-F238E27FC236}">
                  <a16:creationId xmlns:a16="http://schemas.microsoft.com/office/drawing/2014/main" id="{17B6135A-58B7-40CE-9235-0C8E39729B0A}"/>
                </a:ext>
              </a:extLst>
            </p:cNvPr>
            <p:cNvSpPr>
              <a:spLocks noChangeArrowheads="1"/>
            </p:cNvSpPr>
            <p:nvPr userDrawn="1"/>
          </p:nvSpPr>
          <p:spPr bwMode="auto">
            <a:xfrm>
              <a:off x="60817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271">
              <a:extLst>
                <a:ext uri="{FF2B5EF4-FFF2-40B4-BE49-F238E27FC236}">
                  <a16:creationId xmlns:a16="http://schemas.microsoft.com/office/drawing/2014/main" id="{087D9A1B-5624-44F8-B94C-33F12BA6D26E}"/>
                </a:ext>
              </a:extLst>
            </p:cNvPr>
            <p:cNvSpPr>
              <a:spLocks noChangeArrowheads="1"/>
            </p:cNvSpPr>
            <p:nvPr userDrawn="1"/>
          </p:nvSpPr>
          <p:spPr bwMode="auto">
            <a:xfrm>
              <a:off x="6592891"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272">
              <a:extLst>
                <a:ext uri="{FF2B5EF4-FFF2-40B4-BE49-F238E27FC236}">
                  <a16:creationId xmlns:a16="http://schemas.microsoft.com/office/drawing/2014/main" id="{7DA12C1B-84DE-457E-952F-0CD597759061}"/>
                </a:ext>
              </a:extLst>
            </p:cNvPr>
            <p:cNvSpPr>
              <a:spLocks noChangeArrowheads="1"/>
            </p:cNvSpPr>
            <p:nvPr userDrawn="1"/>
          </p:nvSpPr>
          <p:spPr bwMode="auto">
            <a:xfrm>
              <a:off x="7102478"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273">
              <a:extLst>
                <a:ext uri="{FF2B5EF4-FFF2-40B4-BE49-F238E27FC236}">
                  <a16:creationId xmlns:a16="http://schemas.microsoft.com/office/drawing/2014/main" id="{42554F35-C094-4A51-AC02-2FA3712EC437}"/>
                </a:ext>
              </a:extLst>
            </p:cNvPr>
            <p:cNvSpPr>
              <a:spLocks noChangeArrowheads="1"/>
            </p:cNvSpPr>
            <p:nvPr userDrawn="1"/>
          </p:nvSpPr>
          <p:spPr bwMode="auto">
            <a:xfrm>
              <a:off x="761206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274">
              <a:extLst>
                <a:ext uri="{FF2B5EF4-FFF2-40B4-BE49-F238E27FC236}">
                  <a16:creationId xmlns:a16="http://schemas.microsoft.com/office/drawing/2014/main" id="{73FACC7E-385F-4F35-8742-8CA8BFBE98ED}"/>
                </a:ext>
              </a:extLst>
            </p:cNvPr>
            <p:cNvSpPr>
              <a:spLocks noChangeArrowheads="1"/>
            </p:cNvSpPr>
            <p:nvPr userDrawn="1"/>
          </p:nvSpPr>
          <p:spPr bwMode="auto">
            <a:xfrm>
              <a:off x="812324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5">
              <a:extLst>
                <a:ext uri="{FF2B5EF4-FFF2-40B4-BE49-F238E27FC236}">
                  <a16:creationId xmlns:a16="http://schemas.microsoft.com/office/drawing/2014/main" id="{A586833B-91D0-413A-9FBB-F36D478F46B9}"/>
                </a:ext>
              </a:extLst>
            </p:cNvPr>
            <p:cNvSpPr>
              <a:spLocks noChangeArrowheads="1"/>
            </p:cNvSpPr>
            <p:nvPr userDrawn="1"/>
          </p:nvSpPr>
          <p:spPr bwMode="auto">
            <a:xfrm>
              <a:off x="8634416"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76">
              <a:extLst>
                <a:ext uri="{FF2B5EF4-FFF2-40B4-BE49-F238E27FC236}">
                  <a16:creationId xmlns:a16="http://schemas.microsoft.com/office/drawing/2014/main" id="{2437178E-4294-4E75-9C5B-A02D522FA315}"/>
                </a:ext>
              </a:extLst>
            </p:cNvPr>
            <p:cNvSpPr>
              <a:spLocks noChangeArrowheads="1"/>
            </p:cNvSpPr>
            <p:nvPr userDrawn="1"/>
          </p:nvSpPr>
          <p:spPr bwMode="auto">
            <a:xfrm>
              <a:off x="914400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77">
              <a:extLst>
                <a:ext uri="{FF2B5EF4-FFF2-40B4-BE49-F238E27FC236}">
                  <a16:creationId xmlns:a16="http://schemas.microsoft.com/office/drawing/2014/main" id="{569C90EE-7470-49DF-842D-DFAF11C01C7F}"/>
                </a:ext>
              </a:extLst>
            </p:cNvPr>
            <p:cNvSpPr>
              <a:spLocks noChangeArrowheads="1"/>
            </p:cNvSpPr>
            <p:nvPr userDrawn="1"/>
          </p:nvSpPr>
          <p:spPr bwMode="auto">
            <a:xfrm>
              <a:off x="965517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78">
              <a:extLst>
                <a:ext uri="{FF2B5EF4-FFF2-40B4-BE49-F238E27FC236}">
                  <a16:creationId xmlns:a16="http://schemas.microsoft.com/office/drawing/2014/main" id="{E6ADE5AA-6761-43EE-9FAD-F77C2E74A9FB}"/>
                </a:ext>
              </a:extLst>
            </p:cNvPr>
            <p:cNvSpPr>
              <a:spLocks noChangeArrowheads="1"/>
            </p:cNvSpPr>
            <p:nvPr userDrawn="1"/>
          </p:nvSpPr>
          <p:spPr bwMode="auto">
            <a:xfrm>
              <a:off x="1016476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279">
              <a:extLst>
                <a:ext uri="{FF2B5EF4-FFF2-40B4-BE49-F238E27FC236}">
                  <a16:creationId xmlns:a16="http://schemas.microsoft.com/office/drawing/2014/main" id="{29734B3C-3A03-4BAD-ABD4-C63E1ADE1936}"/>
                </a:ext>
              </a:extLst>
            </p:cNvPr>
            <p:cNvSpPr>
              <a:spLocks noChangeArrowheads="1"/>
            </p:cNvSpPr>
            <p:nvPr userDrawn="1"/>
          </p:nvSpPr>
          <p:spPr bwMode="auto">
            <a:xfrm>
              <a:off x="10675942"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280">
              <a:extLst>
                <a:ext uri="{FF2B5EF4-FFF2-40B4-BE49-F238E27FC236}">
                  <a16:creationId xmlns:a16="http://schemas.microsoft.com/office/drawing/2014/main" id="{366B7E05-2E8C-4215-B7A1-E4DC6D46B499}"/>
                </a:ext>
              </a:extLst>
            </p:cNvPr>
            <p:cNvSpPr>
              <a:spLocks noChangeArrowheads="1"/>
            </p:cNvSpPr>
            <p:nvPr userDrawn="1"/>
          </p:nvSpPr>
          <p:spPr bwMode="auto">
            <a:xfrm>
              <a:off x="1118553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1">
              <a:extLst>
                <a:ext uri="{FF2B5EF4-FFF2-40B4-BE49-F238E27FC236}">
                  <a16:creationId xmlns:a16="http://schemas.microsoft.com/office/drawing/2014/main" id="{8D966E8E-695D-44B6-BEB7-70D3322C169B}"/>
                </a:ext>
              </a:extLst>
            </p:cNvPr>
            <p:cNvSpPr>
              <a:spLocks noChangeArrowheads="1"/>
            </p:cNvSpPr>
            <p:nvPr userDrawn="1"/>
          </p:nvSpPr>
          <p:spPr bwMode="auto">
            <a:xfrm>
              <a:off x="1169670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82">
              <a:extLst>
                <a:ext uri="{FF2B5EF4-FFF2-40B4-BE49-F238E27FC236}">
                  <a16:creationId xmlns:a16="http://schemas.microsoft.com/office/drawing/2014/main" id="{4718BFD7-E108-4DDC-95BE-1FF763A4928B}"/>
                </a:ext>
              </a:extLst>
            </p:cNvPr>
            <p:cNvSpPr>
              <a:spLocks noChangeArrowheads="1"/>
            </p:cNvSpPr>
            <p:nvPr userDrawn="1"/>
          </p:nvSpPr>
          <p:spPr bwMode="auto">
            <a:xfrm>
              <a:off x="46672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83">
              <a:extLst>
                <a:ext uri="{FF2B5EF4-FFF2-40B4-BE49-F238E27FC236}">
                  <a16:creationId xmlns:a16="http://schemas.microsoft.com/office/drawing/2014/main" id="{252D2E51-03EC-41D9-ACD9-00555950767D}"/>
                </a:ext>
              </a:extLst>
            </p:cNvPr>
            <p:cNvSpPr>
              <a:spLocks noChangeArrowheads="1"/>
            </p:cNvSpPr>
            <p:nvPr userDrawn="1"/>
          </p:nvSpPr>
          <p:spPr bwMode="auto">
            <a:xfrm>
              <a:off x="97790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284">
              <a:extLst>
                <a:ext uri="{FF2B5EF4-FFF2-40B4-BE49-F238E27FC236}">
                  <a16:creationId xmlns:a16="http://schemas.microsoft.com/office/drawing/2014/main" id="{304D8018-56E5-4FF3-983B-029D8CC82E56}"/>
                </a:ext>
              </a:extLst>
            </p:cNvPr>
            <p:cNvSpPr>
              <a:spLocks noChangeArrowheads="1"/>
            </p:cNvSpPr>
            <p:nvPr userDrawn="1"/>
          </p:nvSpPr>
          <p:spPr bwMode="auto">
            <a:xfrm>
              <a:off x="148748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285">
              <a:extLst>
                <a:ext uri="{FF2B5EF4-FFF2-40B4-BE49-F238E27FC236}">
                  <a16:creationId xmlns:a16="http://schemas.microsoft.com/office/drawing/2014/main" id="{911BE02B-8DDC-4029-95AC-D0C612E8FADA}"/>
                </a:ext>
              </a:extLst>
            </p:cNvPr>
            <p:cNvSpPr>
              <a:spLocks noChangeArrowheads="1"/>
            </p:cNvSpPr>
            <p:nvPr userDrawn="1"/>
          </p:nvSpPr>
          <p:spPr bwMode="auto">
            <a:xfrm>
              <a:off x="199866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286">
              <a:extLst>
                <a:ext uri="{FF2B5EF4-FFF2-40B4-BE49-F238E27FC236}">
                  <a16:creationId xmlns:a16="http://schemas.microsoft.com/office/drawing/2014/main" id="{7CA99AD5-E827-43CD-BB45-1E5DE657C49F}"/>
                </a:ext>
              </a:extLst>
            </p:cNvPr>
            <p:cNvSpPr>
              <a:spLocks noChangeArrowheads="1"/>
            </p:cNvSpPr>
            <p:nvPr userDrawn="1"/>
          </p:nvSpPr>
          <p:spPr bwMode="auto">
            <a:xfrm>
              <a:off x="250983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287">
              <a:extLst>
                <a:ext uri="{FF2B5EF4-FFF2-40B4-BE49-F238E27FC236}">
                  <a16:creationId xmlns:a16="http://schemas.microsoft.com/office/drawing/2014/main" id="{40E10C32-196E-4C2B-B37B-F257000139BE}"/>
                </a:ext>
              </a:extLst>
            </p:cNvPr>
            <p:cNvSpPr>
              <a:spLocks noChangeArrowheads="1"/>
            </p:cNvSpPr>
            <p:nvPr userDrawn="1"/>
          </p:nvSpPr>
          <p:spPr bwMode="auto">
            <a:xfrm>
              <a:off x="301942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88">
              <a:extLst>
                <a:ext uri="{FF2B5EF4-FFF2-40B4-BE49-F238E27FC236}">
                  <a16:creationId xmlns:a16="http://schemas.microsoft.com/office/drawing/2014/main" id="{DC1249D8-CCD9-4BC6-9D75-6E89AEBD7A2D}"/>
                </a:ext>
              </a:extLst>
            </p:cNvPr>
            <p:cNvSpPr>
              <a:spLocks noChangeArrowheads="1"/>
            </p:cNvSpPr>
            <p:nvPr userDrawn="1"/>
          </p:nvSpPr>
          <p:spPr bwMode="auto">
            <a:xfrm>
              <a:off x="35290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289">
              <a:extLst>
                <a:ext uri="{FF2B5EF4-FFF2-40B4-BE49-F238E27FC236}">
                  <a16:creationId xmlns:a16="http://schemas.microsoft.com/office/drawing/2014/main" id="{F4123457-F6DA-4BCB-9892-1F03F3A31174}"/>
                </a:ext>
              </a:extLst>
            </p:cNvPr>
            <p:cNvSpPr>
              <a:spLocks noChangeArrowheads="1"/>
            </p:cNvSpPr>
            <p:nvPr userDrawn="1"/>
          </p:nvSpPr>
          <p:spPr bwMode="auto">
            <a:xfrm>
              <a:off x="404019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0">
              <a:extLst>
                <a:ext uri="{FF2B5EF4-FFF2-40B4-BE49-F238E27FC236}">
                  <a16:creationId xmlns:a16="http://schemas.microsoft.com/office/drawing/2014/main" id="{90E2EB04-5E27-4735-B465-E5A19C137A52}"/>
                </a:ext>
              </a:extLst>
            </p:cNvPr>
            <p:cNvSpPr>
              <a:spLocks noChangeArrowheads="1"/>
            </p:cNvSpPr>
            <p:nvPr userDrawn="1"/>
          </p:nvSpPr>
          <p:spPr bwMode="auto">
            <a:xfrm>
              <a:off x="455136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1">
              <a:extLst>
                <a:ext uri="{FF2B5EF4-FFF2-40B4-BE49-F238E27FC236}">
                  <a16:creationId xmlns:a16="http://schemas.microsoft.com/office/drawing/2014/main" id="{8C0464A2-0233-49CA-A92F-F8104B5A6B60}"/>
                </a:ext>
              </a:extLst>
            </p:cNvPr>
            <p:cNvSpPr>
              <a:spLocks noChangeArrowheads="1"/>
            </p:cNvSpPr>
            <p:nvPr userDrawn="1"/>
          </p:nvSpPr>
          <p:spPr bwMode="auto">
            <a:xfrm>
              <a:off x="506254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292">
              <a:extLst>
                <a:ext uri="{FF2B5EF4-FFF2-40B4-BE49-F238E27FC236}">
                  <a16:creationId xmlns:a16="http://schemas.microsoft.com/office/drawing/2014/main" id="{FA3C56E4-B971-4D7D-9793-0811CADDB541}"/>
                </a:ext>
              </a:extLst>
            </p:cNvPr>
            <p:cNvSpPr>
              <a:spLocks noChangeArrowheads="1"/>
            </p:cNvSpPr>
            <p:nvPr userDrawn="1"/>
          </p:nvSpPr>
          <p:spPr bwMode="auto">
            <a:xfrm>
              <a:off x="5570540"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93">
              <a:extLst>
                <a:ext uri="{FF2B5EF4-FFF2-40B4-BE49-F238E27FC236}">
                  <a16:creationId xmlns:a16="http://schemas.microsoft.com/office/drawing/2014/main" id="{0AD9901E-69BA-4674-8BCC-1F1003AE5760}"/>
                </a:ext>
              </a:extLst>
            </p:cNvPr>
            <p:cNvSpPr>
              <a:spLocks noChangeArrowheads="1"/>
            </p:cNvSpPr>
            <p:nvPr userDrawn="1"/>
          </p:nvSpPr>
          <p:spPr bwMode="auto">
            <a:xfrm>
              <a:off x="60817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294">
              <a:extLst>
                <a:ext uri="{FF2B5EF4-FFF2-40B4-BE49-F238E27FC236}">
                  <a16:creationId xmlns:a16="http://schemas.microsoft.com/office/drawing/2014/main" id="{6D24B425-367A-4537-980B-6516E76C1374}"/>
                </a:ext>
              </a:extLst>
            </p:cNvPr>
            <p:cNvSpPr>
              <a:spLocks noChangeArrowheads="1"/>
            </p:cNvSpPr>
            <p:nvPr userDrawn="1"/>
          </p:nvSpPr>
          <p:spPr bwMode="auto">
            <a:xfrm>
              <a:off x="6592891"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95">
              <a:extLst>
                <a:ext uri="{FF2B5EF4-FFF2-40B4-BE49-F238E27FC236}">
                  <a16:creationId xmlns:a16="http://schemas.microsoft.com/office/drawing/2014/main" id="{9442051C-3A27-4331-86A5-31E6329016E8}"/>
                </a:ext>
              </a:extLst>
            </p:cNvPr>
            <p:cNvSpPr>
              <a:spLocks noChangeArrowheads="1"/>
            </p:cNvSpPr>
            <p:nvPr userDrawn="1"/>
          </p:nvSpPr>
          <p:spPr bwMode="auto">
            <a:xfrm>
              <a:off x="7102478"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296">
              <a:extLst>
                <a:ext uri="{FF2B5EF4-FFF2-40B4-BE49-F238E27FC236}">
                  <a16:creationId xmlns:a16="http://schemas.microsoft.com/office/drawing/2014/main" id="{277BEDC8-CFB4-431B-B92E-55BD89FCEB39}"/>
                </a:ext>
              </a:extLst>
            </p:cNvPr>
            <p:cNvSpPr>
              <a:spLocks noChangeArrowheads="1"/>
            </p:cNvSpPr>
            <p:nvPr userDrawn="1"/>
          </p:nvSpPr>
          <p:spPr bwMode="auto">
            <a:xfrm>
              <a:off x="761206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297">
              <a:extLst>
                <a:ext uri="{FF2B5EF4-FFF2-40B4-BE49-F238E27FC236}">
                  <a16:creationId xmlns:a16="http://schemas.microsoft.com/office/drawing/2014/main" id="{7728B39C-08B1-4DD7-958C-438B380006A0}"/>
                </a:ext>
              </a:extLst>
            </p:cNvPr>
            <p:cNvSpPr>
              <a:spLocks noChangeArrowheads="1"/>
            </p:cNvSpPr>
            <p:nvPr userDrawn="1"/>
          </p:nvSpPr>
          <p:spPr bwMode="auto">
            <a:xfrm>
              <a:off x="812324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298">
              <a:extLst>
                <a:ext uri="{FF2B5EF4-FFF2-40B4-BE49-F238E27FC236}">
                  <a16:creationId xmlns:a16="http://schemas.microsoft.com/office/drawing/2014/main" id="{4C333365-A72A-4C66-8323-98EE8BE029AF}"/>
                </a:ext>
              </a:extLst>
            </p:cNvPr>
            <p:cNvSpPr>
              <a:spLocks noChangeArrowheads="1"/>
            </p:cNvSpPr>
            <p:nvPr userDrawn="1"/>
          </p:nvSpPr>
          <p:spPr bwMode="auto">
            <a:xfrm>
              <a:off x="8634416"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299">
              <a:extLst>
                <a:ext uri="{FF2B5EF4-FFF2-40B4-BE49-F238E27FC236}">
                  <a16:creationId xmlns:a16="http://schemas.microsoft.com/office/drawing/2014/main" id="{2C421F56-C44F-4581-99E0-10D37E743A17}"/>
                </a:ext>
              </a:extLst>
            </p:cNvPr>
            <p:cNvSpPr>
              <a:spLocks noChangeArrowheads="1"/>
            </p:cNvSpPr>
            <p:nvPr userDrawn="1"/>
          </p:nvSpPr>
          <p:spPr bwMode="auto">
            <a:xfrm>
              <a:off x="914400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0">
              <a:extLst>
                <a:ext uri="{FF2B5EF4-FFF2-40B4-BE49-F238E27FC236}">
                  <a16:creationId xmlns:a16="http://schemas.microsoft.com/office/drawing/2014/main" id="{87EDD119-E562-400A-BDC9-014656D7505C}"/>
                </a:ext>
              </a:extLst>
            </p:cNvPr>
            <p:cNvSpPr>
              <a:spLocks noChangeArrowheads="1"/>
            </p:cNvSpPr>
            <p:nvPr userDrawn="1"/>
          </p:nvSpPr>
          <p:spPr bwMode="auto">
            <a:xfrm>
              <a:off x="965517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301">
              <a:extLst>
                <a:ext uri="{FF2B5EF4-FFF2-40B4-BE49-F238E27FC236}">
                  <a16:creationId xmlns:a16="http://schemas.microsoft.com/office/drawing/2014/main" id="{488A2579-EF4D-4815-BEBD-3A692E025B2C}"/>
                </a:ext>
              </a:extLst>
            </p:cNvPr>
            <p:cNvSpPr>
              <a:spLocks noChangeArrowheads="1"/>
            </p:cNvSpPr>
            <p:nvPr userDrawn="1"/>
          </p:nvSpPr>
          <p:spPr bwMode="auto">
            <a:xfrm>
              <a:off x="1016476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02">
              <a:extLst>
                <a:ext uri="{FF2B5EF4-FFF2-40B4-BE49-F238E27FC236}">
                  <a16:creationId xmlns:a16="http://schemas.microsoft.com/office/drawing/2014/main" id="{92CB810E-D1EA-442B-B138-48618E482DCE}"/>
                </a:ext>
              </a:extLst>
            </p:cNvPr>
            <p:cNvSpPr>
              <a:spLocks noChangeArrowheads="1"/>
            </p:cNvSpPr>
            <p:nvPr userDrawn="1"/>
          </p:nvSpPr>
          <p:spPr bwMode="auto">
            <a:xfrm>
              <a:off x="10675942"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303">
              <a:extLst>
                <a:ext uri="{FF2B5EF4-FFF2-40B4-BE49-F238E27FC236}">
                  <a16:creationId xmlns:a16="http://schemas.microsoft.com/office/drawing/2014/main" id="{0C4650B2-F50A-4EEF-8485-CDFB0DA7E4A6}"/>
                </a:ext>
              </a:extLst>
            </p:cNvPr>
            <p:cNvSpPr>
              <a:spLocks noChangeArrowheads="1"/>
            </p:cNvSpPr>
            <p:nvPr userDrawn="1"/>
          </p:nvSpPr>
          <p:spPr bwMode="auto">
            <a:xfrm>
              <a:off x="1118553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04">
              <a:extLst>
                <a:ext uri="{FF2B5EF4-FFF2-40B4-BE49-F238E27FC236}">
                  <a16:creationId xmlns:a16="http://schemas.microsoft.com/office/drawing/2014/main" id="{8208672B-AA54-4237-B288-2F3B3E9FCD79}"/>
                </a:ext>
              </a:extLst>
            </p:cNvPr>
            <p:cNvSpPr>
              <a:spLocks noChangeArrowheads="1"/>
            </p:cNvSpPr>
            <p:nvPr userDrawn="1"/>
          </p:nvSpPr>
          <p:spPr bwMode="auto">
            <a:xfrm>
              <a:off x="1169670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2"/>
          <a:stretch>
            <a:fillRect/>
          </a:stretch>
        </p:blipFill>
        <p:spPr bwMode="invGray">
          <a:xfrm>
            <a:off x="584200" y="585788"/>
            <a:ext cx="1366245" cy="292608"/>
          </a:xfrm>
          <a:prstGeom prst="rect">
            <a:avLst/>
          </a:prstGeom>
        </p:spPr>
      </p:pic>
      <p:grpSp>
        <p:nvGrpSpPr>
          <p:cNvPr id="348" name="Group 347">
            <a:extLst>
              <a:ext uri="{FF2B5EF4-FFF2-40B4-BE49-F238E27FC236}">
                <a16:creationId xmlns:a16="http://schemas.microsoft.com/office/drawing/2014/main" id="{F3FCA3DF-7F82-469B-A5E2-AD3FCDCFA740}"/>
              </a:ext>
            </a:extLst>
          </p:cNvPr>
          <p:cNvGrpSpPr/>
          <p:nvPr userDrawn="1"/>
        </p:nvGrpSpPr>
        <p:grpSpPr>
          <a:xfrm>
            <a:off x="1481138" y="3831444"/>
            <a:ext cx="10718801" cy="2635251"/>
            <a:chOff x="1481138" y="3831444"/>
            <a:chExt cx="10718801" cy="2635251"/>
          </a:xfrm>
        </p:grpSpPr>
        <p:grpSp>
          <p:nvGrpSpPr>
            <p:cNvPr id="349" name="Group 348">
              <a:extLst>
                <a:ext uri="{FF2B5EF4-FFF2-40B4-BE49-F238E27FC236}">
                  <a16:creationId xmlns:a16="http://schemas.microsoft.com/office/drawing/2014/main" id="{E08B5B86-7158-4A4F-A0DC-17449D6DFE75}"/>
                </a:ext>
              </a:extLst>
            </p:cNvPr>
            <p:cNvGrpSpPr/>
            <p:nvPr userDrawn="1"/>
          </p:nvGrpSpPr>
          <p:grpSpPr>
            <a:xfrm>
              <a:off x="8050213" y="3831444"/>
              <a:ext cx="4149726" cy="2635251"/>
              <a:chOff x="8050213" y="3831444"/>
              <a:chExt cx="4149726" cy="2635251"/>
            </a:xfrm>
          </p:grpSpPr>
          <p:sp>
            <p:nvSpPr>
              <p:cNvPr id="376" name="Freeform 694">
                <a:extLst>
                  <a:ext uri="{FF2B5EF4-FFF2-40B4-BE49-F238E27FC236}">
                    <a16:creationId xmlns:a16="http://schemas.microsoft.com/office/drawing/2014/main" id="{7E1C7C7F-8648-4C22-B61A-2A0C9C52FEF5}"/>
                  </a:ext>
                </a:extLst>
              </p:cNvPr>
              <p:cNvSpPr>
                <a:spLocks/>
              </p:cNvSpPr>
              <p:nvPr userDrawn="1"/>
            </p:nvSpPr>
            <p:spPr bwMode="auto">
              <a:xfrm>
                <a:off x="8856663" y="5645957"/>
                <a:ext cx="538163" cy="190500"/>
              </a:xfrm>
              <a:custGeom>
                <a:avLst/>
                <a:gdLst>
                  <a:gd name="T0" fmla="*/ 0 w 293"/>
                  <a:gd name="T1" fmla="*/ 0 h 103"/>
                  <a:gd name="T2" fmla="*/ 1 w 293"/>
                  <a:gd name="T3" fmla="*/ 0 h 103"/>
                  <a:gd name="T4" fmla="*/ 108 w 293"/>
                  <a:gd name="T5" fmla="*/ 0 h 103"/>
                  <a:gd name="T6" fmla="*/ 190 w 293"/>
                  <a:gd name="T7" fmla="*/ 35 h 103"/>
                  <a:gd name="T8" fmla="*/ 255 w 293"/>
                  <a:gd name="T9" fmla="*/ 103 h 103"/>
                  <a:gd name="T10" fmla="*/ 293 w 293"/>
                  <a:gd name="T11" fmla="*/ 47 h 103"/>
                  <a:gd name="T12" fmla="*/ 248 w 293"/>
                  <a:gd name="T13" fmla="*/ 0 h 103"/>
                  <a:gd name="T14" fmla="*/ 0 w 29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103">
                    <a:moveTo>
                      <a:pt x="0" y="0"/>
                    </a:moveTo>
                    <a:cubicBezTo>
                      <a:pt x="1" y="0"/>
                      <a:pt x="1" y="0"/>
                      <a:pt x="1" y="0"/>
                    </a:cubicBezTo>
                    <a:cubicBezTo>
                      <a:pt x="108" y="0"/>
                      <a:pt x="108" y="0"/>
                      <a:pt x="108" y="0"/>
                    </a:cubicBezTo>
                    <a:cubicBezTo>
                      <a:pt x="139" y="0"/>
                      <a:pt x="169" y="13"/>
                      <a:pt x="190" y="35"/>
                    </a:cubicBezTo>
                    <a:cubicBezTo>
                      <a:pt x="255" y="103"/>
                      <a:pt x="255" y="103"/>
                      <a:pt x="255" y="103"/>
                    </a:cubicBezTo>
                    <a:cubicBezTo>
                      <a:pt x="293" y="47"/>
                      <a:pt x="293" y="47"/>
                      <a:pt x="293" y="47"/>
                    </a:cubicBezTo>
                    <a:cubicBezTo>
                      <a:pt x="248" y="0"/>
                      <a:pt x="248" y="0"/>
                      <a:pt x="24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695">
                <a:extLst>
                  <a:ext uri="{FF2B5EF4-FFF2-40B4-BE49-F238E27FC236}">
                    <a16:creationId xmlns:a16="http://schemas.microsoft.com/office/drawing/2014/main" id="{5F0693D5-70B4-4FB3-A1EB-8584ED5937D3}"/>
                  </a:ext>
                </a:extLst>
              </p:cNvPr>
              <p:cNvSpPr>
                <a:spLocks/>
              </p:cNvSpPr>
              <p:nvPr userDrawn="1"/>
            </p:nvSpPr>
            <p:spPr bwMode="auto">
              <a:xfrm>
                <a:off x="8050213" y="5525307"/>
                <a:ext cx="1484313" cy="120650"/>
              </a:xfrm>
              <a:custGeom>
                <a:avLst/>
                <a:gdLst>
                  <a:gd name="T0" fmla="*/ 0 w 807"/>
                  <a:gd name="T1" fmla="*/ 0 h 66"/>
                  <a:gd name="T2" fmla="*/ 0 w 807"/>
                  <a:gd name="T3" fmla="*/ 0 h 66"/>
                  <a:gd name="T4" fmla="*/ 296 w 807"/>
                  <a:gd name="T5" fmla="*/ 0 h 66"/>
                  <a:gd name="T6" fmla="*/ 306 w 807"/>
                  <a:gd name="T7" fmla="*/ 0 h 66"/>
                  <a:gd name="T8" fmla="*/ 438 w 807"/>
                  <a:gd name="T9" fmla="*/ 66 h 66"/>
                  <a:gd name="T10" fmla="*/ 686 w 807"/>
                  <a:gd name="T11" fmla="*/ 66 h 66"/>
                  <a:gd name="T12" fmla="*/ 763 w 807"/>
                  <a:gd name="T13" fmla="*/ 66 h 66"/>
                  <a:gd name="T14" fmla="*/ 807 w 807"/>
                  <a:gd name="T15" fmla="*/ 0 h 66"/>
                  <a:gd name="T16" fmla="*/ 0 w 807"/>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66">
                    <a:moveTo>
                      <a:pt x="0" y="0"/>
                    </a:moveTo>
                    <a:cubicBezTo>
                      <a:pt x="0" y="0"/>
                      <a:pt x="0" y="0"/>
                      <a:pt x="0" y="0"/>
                    </a:cubicBezTo>
                    <a:cubicBezTo>
                      <a:pt x="296" y="0"/>
                      <a:pt x="296" y="0"/>
                      <a:pt x="296" y="0"/>
                    </a:cubicBezTo>
                    <a:cubicBezTo>
                      <a:pt x="299" y="0"/>
                      <a:pt x="302" y="0"/>
                      <a:pt x="306" y="0"/>
                    </a:cubicBezTo>
                    <a:cubicBezTo>
                      <a:pt x="357" y="3"/>
                      <a:pt x="405" y="27"/>
                      <a:pt x="438" y="66"/>
                    </a:cubicBezTo>
                    <a:cubicBezTo>
                      <a:pt x="686" y="66"/>
                      <a:pt x="686" y="66"/>
                      <a:pt x="686" y="66"/>
                    </a:cubicBezTo>
                    <a:cubicBezTo>
                      <a:pt x="763" y="66"/>
                      <a:pt x="763" y="66"/>
                      <a:pt x="763" y="66"/>
                    </a:cubicBezTo>
                    <a:cubicBezTo>
                      <a:pt x="807" y="0"/>
                      <a:pt x="807" y="0"/>
                      <a:pt x="807"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696">
                <a:extLst>
                  <a:ext uri="{FF2B5EF4-FFF2-40B4-BE49-F238E27FC236}">
                    <a16:creationId xmlns:a16="http://schemas.microsoft.com/office/drawing/2014/main" id="{7ED6E53B-1960-402B-BF59-0679E2B88FAC}"/>
                  </a:ext>
                </a:extLst>
              </p:cNvPr>
              <p:cNvSpPr>
                <a:spLocks/>
              </p:cNvSpPr>
              <p:nvPr userDrawn="1"/>
            </p:nvSpPr>
            <p:spPr bwMode="auto">
              <a:xfrm>
                <a:off x="11455401" y="5028419"/>
                <a:ext cx="744538" cy="122238"/>
              </a:xfrm>
              <a:custGeom>
                <a:avLst/>
                <a:gdLst>
                  <a:gd name="T0" fmla="*/ 469 w 469"/>
                  <a:gd name="T1" fmla="*/ 77 h 77"/>
                  <a:gd name="T2" fmla="*/ 469 w 469"/>
                  <a:gd name="T3" fmla="*/ 0 h 77"/>
                  <a:gd name="T4" fmla="*/ 78 w 469"/>
                  <a:gd name="T5" fmla="*/ 0 h 77"/>
                  <a:gd name="T6" fmla="*/ 0 w 469"/>
                  <a:gd name="T7" fmla="*/ 77 h 77"/>
                  <a:gd name="T8" fmla="*/ 469 w 469"/>
                  <a:gd name="T9" fmla="*/ 77 h 77"/>
                </a:gdLst>
                <a:ahLst/>
                <a:cxnLst>
                  <a:cxn ang="0">
                    <a:pos x="T0" y="T1"/>
                  </a:cxn>
                  <a:cxn ang="0">
                    <a:pos x="T2" y="T3"/>
                  </a:cxn>
                  <a:cxn ang="0">
                    <a:pos x="T4" y="T5"/>
                  </a:cxn>
                  <a:cxn ang="0">
                    <a:pos x="T6" y="T7"/>
                  </a:cxn>
                  <a:cxn ang="0">
                    <a:pos x="T8" y="T9"/>
                  </a:cxn>
                </a:cxnLst>
                <a:rect l="0" t="0" r="r" b="b"/>
                <a:pathLst>
                  <a:path w="469" h="77">
                    <a:moveTo>
                      <a:pt x="469" y="77"/>
                    </a:moveTo>
                    <a:lnTo>
                      <a:pt x="469" y="0"/>
                    </a:lnTo>
                    <a:lnTo>
                      <a:pt x="78" y="0"/>
                    </a:lnTo>
                    <a:lnTo>
                      <a:pt x="0" y="77"/>
                    </a:lnTo>
                    <a:lnTo>
                      <a:pt x="469"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697">
                <a:extLst>
                  <a:ext uri="{FF2B5EF4-FFF2-40B4-BE49-F238E27FC236}">
                    <a16:creationId xmlns:a16="http://schemas.microsoft.com/office/drawing/2014/main" id="{7830484B-BCA2-4C2C-AA41-07FF867E3925}"/>
                  </a:ext>
                </a:extLst>
              </p:cNvPr>
              <p:cNvSpPr>
                <a:spLocks/>
              </p:cNvSpPr>
              <p:nvPr userDrawn="1"/>
            </p:nvSpPr>
            <p:spPr bwMode="auto">
              <a:xfrm>
                <a:off x="10639426" y="5028419"/>
                <a:ext cx="766763" cy="122238"/>
              </a:xfrm>
              <a:custGeom>
                <a:avLst/>
                <a:gdLst>
                  <a:gd name="T0" fmla="*/ 0 w 483"/>
                  <a:gd name="T1" fmla="*/ 77 h 77"/>
                  <a:gd name="T2" fmla="*/ 405 w 483"/>
                  <a:gd name="T3" fmla="*/ 77 h 77"/>
                  <a:gd name="T4" fmla="*/ 483 w 483"/>
                  <a:gd name="T5" fmla="*/ 0 h 77"/>
                  <a:gd name="T6" fmla="*/ 75 w 483"/>
                  <a:gd name="T7" fmla="*/ 0 h 77"/>
                  <a:gd name="T8" fmla="*/ 0 w 483"/>
                  <a:gd name="T9" fmla="*/ 77 h 77"/>
                </a:gdLst>
                <a:ahLst/>
                <a:cxnLst>
                  <a:cxn ang="0">
                    <a:pos x="T0" y="T1"/>
                  </a:cxn>
                  <a:cxn ang="0">
                    <a:pos x="T2" y="T3"/>
                  </a:cxn>
                  <a:cxn ang="0">
                    <a:pos x="T4" y="T5"/>
                  </a:cxn>
                  <a:cxn ang="0">
                    <a:pos x="T6" y="T7"/>
                  </a:cxn>
                  <a:cxn ang="0">
                    <a:pos x="T8" y="T9"/>
                  </a:cxn>
                </a:cxnLst>
                <a:rect l="0" t="0" r="r" b="b"/>
                <a:pathLst>
                  <a:path w="483" h="77">
                    <a:moveTo>
                      <a:pt x="0" y="77"/>
                    </a:moveTo>
                    <a:lnTo>
                      <a:pt x="405" y="77"/>
                    </a:lnTo>
                    <a:lnTo>
                      <a:pt x="483" y="0"/>
                    </a:lnTo>
                    <a:lnTo>
                      <a:pt x="75" y="0"/>
                    </a:lnTo>
                    <a:lnTo>
                      <a:pt x="0"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698">
                <a:extLst>
                  <a:ext uri="{FF2B5EF4-FFF2-40B4-BE49-F238E27FC236}">
                    <a16:creationId xmlns:a16="http://schemas.microsoft.com/office/drawing/2014/main" id="{2194219A-040C-481A-8F27-5C79A76F1853}"/>
                  </a:ext>
                </a:extLst>
              </p:cNvPr>
              <p:cNvSpPr>
                <a:spLocks/>
              </p:cNvSpPr>
              <p:nvPr userDrawn="1"/>
            </p:nvSpPr>
            <p:spPr bwMode="auto">
              <a:xfrm>
                <a:off x="9412288" y="4655357"/>
                <a:ext cx="2787650" cy="1811338"/>
              </a:xfrm>
              <a:custGeom>
                <a:avLst/>
                <a:gdLst>
                  <a:gd name="T0" fmla="*/ 1364 w 1516"/>
                  <a:gd name="T1" fmla="*/ 0 h 983"/>
                  <a:gd name="T2" fmla="*/ 1237 w 1516"/>
                  <a:gd name="T3" fmla="*/ 52 h 983"/>
                  <a:gd name="T4" fmla="*/ 1084 w 1516"/>
                  <a:gd name="T5" fmla="*/ 203 h 983"/>
                  <a:gd name="T6" fmla="*/ 1017 w 1516"/>
                  <a:gd name="T7" fmla="*/ 269 h 983"/>
                  <a:gd name="T8" fmla="*/ 376 w 1516"/>
                  <a:gd name="T9" fmla="*/ 901 h 983"/>
                  <a:gd name="T10" fmla="*/ 336 w 1516"/>
                  <a:gd name="T11" fmla="*/ 917 h 983"/>
                  <a:gd name="T12" fmla="*/ 296 w 1516"/>
                  <a:gd name="T13" fmla="*/ 900 h 983"/>
                  <a:gd name="T14" fmla="*/ 38 w 1516"/>
                  <a:gd name="T15" fmla="*/ 633 h 983"/>
                  <a:gd name="T16" fmla="*/ 0 w 1516"/>
                  <a:gd name="T17" fmla="*/ 689 h 983"/>
                  <a:gd name="T18" fmla="*/ 248 w 1516"/>
                  <a:gd name="T19" fmla="*/ 945 h 983"/>
                  <a:gd name="T20" fmla="*/ 335 w 1516"/>
                  <a:gd name="T21" fmla="*/ 983 h 983"/>
                  <a:gd name="T22" fmla="*/ 337 w 1516"/>
                  <a:gd name="T23" fmla="*/ 983 h 983"/>
                  <a:gd name="T24" fmla="*/ 423 w 1516"/>
                  <a:gd name="T25" fmla="*/ 947 h 983"/>
                  <a:gd name="T26" fmla="*/ 1111 w 1516"/>
                  <a:gd name="T27" fmla="*/ 269 h 983"/>
                  <a:gd name="T28" fmla="*/ 1178 w 1516"/>
                  <a:gd name="T29" fmla="*/ 203 h 983"/>
                  <a:gd name="T30" fmla="*/ 1283 w 1516"/>
                  <a:gd name="T31" fmla="*/ 99 h 983"/>
                  <a:gd name="T32" fmla="*/ 1364 w 1516"/>
                  <a:gd name="T33" fmla="*/ 66 h 983"/>
                  <a:gd name="T34" fmla="*/ 1516 w 1516"/>
                  <a:gd name="T35" fmla="*/ 66 h 983"/>
                  <a:gd name="T36" fmla="*/ 1516 w 1516"/>
                  <a:gd name="T37" fmla="*/ 0 h 983"/>
                  <a:gd name="T38" fmla="*/ 1364 w 1516"/>
                  <a:gd name="T39"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6" h="983">
                    <a:moveTo>
                      <a:pt x="1364" y="0"/>
                    </a:moveTo>
                    <a:cubicBezTo>
                      <a:pt x="1316" y="0"/>
                      <a:pt x="1271" y="19"/>
                      <a:pt x="1237" y="52"/>
                    </a:cubicBezTo>
                    <a:cubicBezTo>
                      <a:pt x="1084" y="203"/>
                      <a:pt x="1084" y="203"/>
                      <a:pt x="1084" y="203"/>
                    </a:cubicBezTo>
                    <a:cubicBezTo>
                      <a:pt x="1017" y="269"/>
                      <a:pt x="1017" y="269"/>
                      <a:pt x="1017" y="269"/>
                    </a:cubicBezTo>
                    <a:cubicBezTo>
                      <a:pt x="376" y="901"/>
                      <a:pt x="376" y="901"/>
                      <a:pt x="376" y="901"/>
                    </a:cubicBezTo>
                    <a:cubicBezTo>
                      <a:pt x="366" y="911"/>
                      <a:pt x="351" y="917"/>
                      <a:pt x="336" y="917"/>
                    </a:cubicBezTo>
                    <a:cubicBezTo>
                      <a:pt x="320" y="917"/>
                      <a:pt x="306" y="911"/>
                      <a:pt x="296" y="900"/>
                    </a:cubicBezTo>
                    <a:cubicBezTo>
                      <a:pt x="38" y="633"/>
                      <a:pt x="38" y="633"/>
                      <a:pt x="38" y="633"/>
                    </a:cubicBezTo>
                    <a:cubicBezTo>
                      <a:pt x="0" y="689"/>
                      <a:pt x="0" y="689"/>
                      <a:pt x="0" y="689"/>
                    </a:cubicBezTo>
                    <a:cubicBezTo>
                      <a:pt x="248" y="945"/>
                      <a:pt x="248" y="945"/>
                      <a:pt x="248" y="945"/>
                    </a:cubicBezTo>
                    <a:cubicBezTo>
                      <a:pt x="271" y="969"/>
                      <a:pt x="302" y="982"/>
                      <a:pt x="335" y="983"/>
                    </a:cubicBezTo>
                    <a:cubicBezTo>
                      <a:pt x="336" y="983"/>
                      <a:pt x="336" y="983"/>
                      <a:pt x="337" y="983"/>
                    </a:cubicBezTo>
                    <a:cubicBezTo>
                      <a:pt x="369" y="983"/>
                      <a:pt x="400" y="970"/>
                      <a:pt x="423" y="947"/>
                    </a:cubicBezTo>
                    <a:cubicBezTo>
                      <a:pt x="1111" y="269"/>
                      <a:pt x="1111" y="269"/>
                      <a:pt x="1111" y="269"/>
                    </a:cubicBezTo>
                    <a:cubicBezTo>
                      <a:pt x="1178" y="203"/>
                      <a:pt x="1178" y="203"/>
                      <a:pt x="1178" y="203"/>
                    </a:cubicBezTo>
                    <a:cubicBezTo>
                      <a:pt x="1283" y="99"/>
                      <a:pt x="1283" y="99"/>
                      <a:pt x="1283" y="99"/>
                    </a:cubicBezTo>
                    <a:cubicBezTo>
                      <a:pt x="1305" y="78"/>
                      <a:pt x="1333" y="66"/>
                      <a:pt x="1364" y="66"/>
                    </a:cubicBezTo>
                    <a:cubicBezTo>
                      <a:pt x="1516" y="66"/>
                      <a:pt x="1516" y="66"/>
                      <a:pt x="1516" y="66"/>
                    </a:cubicBezTo>
                    <a:cubicBezTo>
                      <a:pt x="1516" y="0"/>
                      <a:pt x="1516" y="0"/>
                      <a:pt x="1516" y="0"/>
                    </a:cubicBezTo>
                    <a:lnTo>
                      <a:pt x="13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699">
                <a:extLst>
                  <a:ext uri="{FF2B5EF4-FFF2-40B4-BE49-F238E27FC236}">
                    <a16:creationId xmlns:a16="http://schemas.microsoft.com/office/drawing/2014/main" id="{903DFBBB-2D82-4B17-ABF4-02E5BAA222A4}"/>
                  </a:ext>
                </a:extLst>
              </p:cNvPr>
              <p:cNvSpPr>
                <a:spLocks/>
              </p:cNvSpPr>
              <p:nvPr userDrawn="1"/>
            </p:nvSpPr>
            <p:spPr bwMode="auto">
              <a:xfrm>
                <a:off x="9599613" y="3934632"/>
                <a:ext cx="2157413" cy="1711325"/>
              </a:xfrm>
              <a:custGeom>
                <a:avLst/>
                <a:gdLst>
                  <a:gd name="T0" fmla="*/ 1126 w 1173"/>
                  <a:gd name="T1" fmla="*/ 0 h 929"/>
                  <a:gd name="T2" fmla="*/ 537 w 1173"/>
                  <a:gd name="T3" fmla="*/ 594 h 929"/>
                  <a:gd name="T4" fmla="*/ 472 w 1173"/>
                  <a:gd name="T5" fmla="*/ 660 h 929"/>
                  <a:gd name="T6" fmla="*/ 329 w 1173"/>
                  <a:gd name="T7" fmla="*/ 805 h 929"/>
                  <a:gd name="T8" fmla="*/ 189 w 1173"/>
                  <a:gd name="T9" fmla="*/ 863 h 929"/>
                  <a:gd name="T10" fmla="*/ 45 w 1173"/>
                  <a:gd name="T11" fmla="*/ 863 h 929"/>
                  <a:gd name="T12" fmla="*/ 0 w 1173"/>
                  <a:gd name="T13" fmla="*/ 929 h 929"/>
                  <a:gd name="T14" fmla="*/ 189 w 1173"/>
                  <a:gd name="T15" fmla="*/ 929 h 929"/>
                  <a:gd name="T16" fmla="*/ 376 w 1173"/>
                  <a:gd name="T17" fmla="*/ 851 h 929"/>
                  <a:gd name="T18" fmla="*/ 565 w 1173"/>
                  <a:gd name="T19" fmla="*/ 660 h 929"/>
                  <a:gd name="T20" fmla="*/ 630 w 1173"/>
                  <a:gd name="T21" fmla="*/ 594 h 929"/>
                  <a:gd name="T22" fmla="*/ 1173 w 1173"/>
                  <a:gd name="T23" fmla="*/ 4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3" h="929">
                    <a:moveTo>
                      <a:pt x="1126" y="0"/>
                    </a:moveTo>
                    <a:cubicBezTo>
                      <a:pt x="537" y="594"/>
                      <a:pt x="537" y="594"/>
                      <a:pt x="537" y="594"/>
                    </a:cubicBezTo>
                    <a:cubicBezTo>
                      <a:pt x="472" y="660"/>
                      <a:pt x="472" y="660"/>
                      <a:pt x="472" y="660"/>
                    </a:cubicBezTo>
                    <a:cubicBezTo>
                      <a:pt x="329" y="805"/>
                      <a:pt x="329" y="805"/>
                      <a:pt x="329" y="805"/>
                    </a:cubicBezTo>
                    <a:cubicBezTo>
                      <a:pt x="292" y="842"/>
                      <a:pt x="241" y="863"/>
                      <a:pt x="189" y="863"/>
                    </a:cubicBezTo>
                    <a:cubicBezTo>
                      <a:pt x="45" y="863"/>
                      <a:pt x="45" y="863"/>
                      <a:pt x="45" y="863"/>
                    </a:cubicBezTo>
                    <a:cubicBezTo>
                      <a:pt x="0" y="929"/>
                      <a:pt x="0" y="929"/>
                      <a:pt x="0" y="929"/>
                    </a:cubicBezTo>
                    <a:cubicBezTo>
                      <a:pt x="189" y="929"/>
                      <a:pt x="189" y="929"/>
                      <a:pt x="189" y="929"/>
                    </a:cubicBezTo>
                    <a:cubicBezTo>
                      <a:pt x="259" y="929"/>
                      <a:pt x="327" y="901"/>
                      <a:pt x="376" y="851"/>
                    </a:cubicBezTo>
                    <a:cubicBezTo>
                      <a:pt x="565" y="660"/>
                      <a:pt x="565" y="660"/>
                      <a:pt x="565" y="660"/>
                    </a:cubicBezTo>
                    <a:cubicBezTo>
                      <a:pt x="630" y="594"/>
                      <a:pt x="630" y="594"/>
                      <a:pt x="630" y="594"/>
                    </a:cubicBezTo>
                    <a:cubicBezTo>
                      <a:pt x="1173" y="46"/>
                      <a:pt x="1173" y="46"/>
                      <a:pt x="1173" y="46"/>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700">
                <a:extLst>
                  <a:ext uri="{FF2B5EF4-FFF2-40B4-BE49-F238E27FC236}">
                    <a16:creationId xmlns:a16="http://schemas.microsoft.com/office/drawing/2014/main" id="{B4C45A58-AE6C-46CC-BEDD-B3E967B255A5}"/>
                  </a:ext>
                </a:extLst>
              </p:cNvPr>
              <p:cNvSpPr>
                <a:spLocks/>
              </p:cNvSpPr>
              <p:nvPr userDrawn="1"/>
            </p:nvSpPr>
            <p:spPr bwMode="auto">
              <a:xfrm>
                <a:off x="8610601" y="5026832"/>
                <a:ext cx="1976438" cy="1089025"/>
              </a:xfrm>
              <a:custGeom>
                <a:avLst/>
                <a:gdLst>
                  <a:gd name="T0" fmla="*/ 785 w 1075"/>
                  <a:gd name="T1" fmla="*/ 0 h 591"/>
                  <a:gd name="T2" fmla="*/ 629 w 1075"/>
                  <a:gd name="T3" fmla="*/ 83 h 591"/>
                  <a:gd name="T4" fmla="*/ 503 w 1075"/>
                  <a:gd name="T5" fmla="*/ 269 h 591"/>
                  <a:gd name="T6" fmla="*/ 459 w 1075"/>
                  <a:gd name="T7" fmla="*/ 335 h 591"/>
                  <a:gd name="T8" fmla="*/ 427 w 1075"/>
                  <a:gd name="T9" fmla="*/ 382 h 591"/>
                  <a:gd name="T10" fmla="*/ 389 w 1075"/>
                  <a:gd name="T11" fmla="*/ 438 h 591"/>
                  <a:gd name="T12" fmla="*/ 344 w 1075"/>
                  <a:gd name="T13" fmla="*/ 504 h 591"/>
                  <a:gd name="T14" fmla="*/ 305 w 1075"/>
                  <a:gd name="T15" fmla="*/ 526 h 591"/>
                  <a:gd name="T16" fmla="*/ 264 w 1075"/>
                  <a:gd name="T17" fmla="*/ 506 h 591"/>
                  <a:gd name="T18" fmla="*/ 141 w 1075"/>
                  <a:gd name="T19" fmla="*/ 344 h 591"/>
                  <a:gd name="T20" fmla="*/ 135 w 1075"/>
                  <a:gd name="T21" fmla="*/ 335 h 591"/>
                  <a:gd name="T22" fmla="*/ 0 w 1075"/>
                  <a:gd name="T23" fmla="*/ 335 h 591"/>
                  <a:gd name="T24" fmla="*/ 89 w 1075"/>
                  <a:gd name="T25" fmla="*/ 383 h 591"/>
                  <a:gd name="T26" fmla="*/ 212 w 1075"/>
                  <a:gd name="T27" fmla="*/ 546 h 591"/>
                  <a:gd name="T28" fmla="*/ 304 w 1075"/>
                  <a:gd name="T29" fmla="*/ 591 h 591"/>
                  <a:gd name="T30" fmla="*/ 307 w 1075"/>
                  <a:gd name="T31" fmla="*/ 591 h 591"/>
                  <a:gd name="T32" fmla="*/ 399 w 1075"/>
                  <a:gd name="T33" fmla="*/ 541 h 591"/>
                  <a:gd name="T34" fmla="*/ 436 w 1075"/>
                  <a:gd name="T35" fmla="*/ 486 h 591"/>
                  <a:gd name="T36" fmla="*/ 474 w 1075"/>
                  <a:gd name="T37" fmla="*/ 430 h 591"/>
                  <a:gd name="T38" fmla="*/ 538 w 1075"/>
                  <a:gd name="T39" fmla="*/ 335 h 591"/>
                  <a:gd name="T40" fmla="*/ 583 w 1075"/>
                  <a:gd name="T41" fmla="*/ 269 h 591"/>
                  <a:gd name="T42" fmla="*/ 684 w 1075"/>
                  <a:gd name="T43" fmla="*/ 120 h 591"/>
                  <a:gd name="T44" fmla="*/ 785 w 1075"/>
                  <a:gd name="T45" fmla="*/ 66 h 591"/>
                  <a:gd name="T46" fmla="*/ 1010 w 1075"/>
                  <a:gd name="T47" fmla="*/ 66 h 591"/>
                  <a:gd name="T48" fmla="*/ 1075 w 1075"/>
                  <a:gd name="T49" fmla="*/ 0 h 591"/>
                  <a:gd name="T50" fmla="*/ 785 w 1075"/>
                  <a:gd name="T5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5" h="591">
                    <a:moveTo>
                      <a:pt x="785" y="0"/>
                    </a:moveTo>
                    <a:cubicBezTo>
                      <a:pt x="722" y="0"/>
                      <a:pt x="664" y="31"/>
                      <a:pt x="629" y="83"/>
                    </a:cubicBezTo>
                    <a:cubicBezTo>
                      <a:pt x="503" y="269"/>
                      <a:pt x="503" y="269"/>
                      <a:pt x="503" y="269"/>
                    </a:cubicBezTo>
                    <a:cubicBezTo>
                      <a:pt x="459" y="335"/>
                      <a:pt x="459" y="335"/>
                      <a:pt x="459" y="335"/>
                    </a:cubicBezTo>
                    <a:cubicBezTo>
                      <a:pt x="427" y="382"/>
                      <a:pt x="427" y="382"/>
                      <a:pt x="427" y="382"/>
                    </a:cubicBezTo>
                    <a:cubicBezTo>
                      <a:pt x="389" y="438"/>
                      <a:pt x="389" y="438"/>
                      <a:pt x="389" y="438"/>
                    </a:cubicBezTo>
                    <a:cubicBezTo>
                      <a:pt x="344" y="504"/>
                      <a:pt x="344" y="504"/>
                      <a:pt x="344" y="504"/>
                    </a:cubicBezTo>
                    <a:cubicBezTo>
                      <a:pt x="335" y="517"/>
                      <a:pt x="321" y="525"/>
                      <a:pt x="305" y="526"/>
                    </a:cubicBezTo>
                    <a:cubicBezTo>
                      <a:pt x="289" y="526"/>
                      <a:pt x="274" y="519"/>
                      <a:pt x="264" y="506"/>
                    </a:cubicBezTo>
                    <a:cubicBezTo>
                      <a:pt x="141" y="344"/>
                      <a:pt x="141" y="344"/>
                      <a:pt x="141" y="344"/>
                    </a:cubicBezTo>
                    <a:cubicBezTo>
                      <a:pt x="139" y="341"/>
                      <a:pt x="137" y="338"/>
                      <a:pt x="135" y="335"/>
                    </a:cubicBezTo>
                    <a:cubicBezTo>
                      <a:pt x="0" y="335"/>
                      <a:pt x="0" y="335"/>
                      <a:pt x="0" y="335"/>
                    </a:cubicBezTo>
                    <a:cubicBezTo>
                      <a:pt x="35" y="337"/>
                      <a:pt x="68" y="355"/>
                      <a:pt x="89" y="383"/>
                    </a:cubicBezTo>
                    <a:cubicBezTo>
                      <a:pt x="212" y="546"/>
                      <a:pt x="212" y="546"/>
                      <a:pt x="212" y="546"/>
                    </a:cubicBezTo>
                    <a:cubicBezTo>
                      <a:pt x="234" y="575"/>
                      <a:pt x="267" y="591"/>
                      <a:pt x="304" y="591"/>
                    </a:cubicBezTo>
                    <a:cubicBezTo>
                      <a:pt x="305" y="591"/>
                      <a:pt x="306" y="591"/>
                      <a:pt x="307" y="591"/>
                    </a:cubicBezTo>
                    <a:cubicBezTo>
                      <a:pt x="344" y="590"/>
                      <a:pt x="378" y="572"/>
                      <a:pt x="399" y="541"/>
                    </a:cubicBezTo>
                    <a:cubicBezTo>
                      <a:pt x="436" y="486"/>
                      <a:pt x="436" y="486"/>
                      <a:pt x="436" y="486"/>
                    </a:cubicBezTo>
                    <a:cubicBezTo>
                      <a:pt x="474" y="430"/>
                      <a:pt x="474" y="430"/>
                      <a:pt x="474" y="430"/>
                    </a:cubicBezTo>
                    <a:cubicBezTo>
                      <a:pt x="538" y="335"/>
                      <a:pt x="538" y="335"/>
                      <a:pt x="538" y="335"/>
                    </a:cubicBezTo>
                    <a:cubicBezTo>
                      <a:pt x="583" y="269"/>
                      <a:pt x="583" y="269"/>
                      <a:pt x="583" y="269"/>
                    </a:cubicBezTo>
                    <a:cubicBezTo>
                      <a:pt x="684" y="120"/>
                      <a:pt x="684" y="120"/>
                      <a:pt x="684" y="120"/>
                    </a:cubicBezTo>
                    <a:cubicBezTo>
                      <a:pt x="706" y="86"/>
                      <a:pt x="744" y="66"/>
                      <a:pt x="785" y="66"/>
                    </a:cubicBezTo>
                    <a:cubicBezTo>
                      <a:pt x="1010" y="66"/>
                      <a:pt x="1010" y="66"/>
                      <a:pt x="1010" y="66"/>
                    </a:cubicBezTo>
                    <a:cubicBezTo>
                      <a:pt x="1075" y="0"/>
                      <a:pt x="1075" y="0"/>
                      <a:pt x="1075" y="0"/>
                    </a:cubicBezTo>
                    <a:lnTo>
                      <a:pt x="78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701">
                <a:extLst>
                  <a:ext uri="{FF2B5EF4-FFF2-40B4-BE49-F238E27FC236}">
                    <a16:creationId xmlns:a16="http://schemas.microsoft.com/office/drawing/2014/main" id="{6024C091-88F3-46A2-BA03-624A988DCBCB}"/>
                  </a:ext>
                </a:extLst>
              </p:cNvPr>
              <p:cNvSpPr>
                <a:spLocks/>
              </p:cNvSpPr>
              <p:nvPr userDrawn="1"/>
            </p:nvSpPr>
            <p:spPr bwMode="auto">
              <a:xfrm>
                <a:off x="8050213" y="5525307"/>
                <a:ext cx="806450" cy="120650"/>
              </a:xfrm>
              <a:custGeom>
                <a:avLst/>
                <a:gdLst>
                  <a:gd name="T0" fmla="*/ 306 w 438"/>
                  <a:gd name="T1" fmla="*/ 0 h 66"/>
                  <a:gd name="T2" fmla="*/ 0 w 438"/>
                  <a:gd name="T3" fmla="*/ 0 h 66"/>
                  <a:gd name="T4" fmla="*/ 0 w 438"/>
                  <a:gd name="T5" fmla="*/ 66 h 66"/>
                  <a:gd name="T6" fmla="*/ 438 w 438"/>
                  <a:gd name="T7" fmla="*/ 66 h 66"/>
                  <a:gd name="T8" fmla="*/ 306 w 438"/>
                  <a:gd name="T9" fmla="*/ 0 h 66"/>
                </a:gdLst>
                <a:ahLst/>
                <a:cxnLst>
                  <a:cxn ang="0">
                    <a:pos x="T0" y="T1"/>
                  </a:cxn>
                  <a:cxn ang="0">
                    <a:pos x="T2" y="T3"/>
                  </a:cxn>
                  <a:cxn ang="0">
                    <a:pos x="T4" y="T5"/>
                  </a:cxn>
                  <a:cxn ang="0">
                    <a:pos x="T6" y="T7"/>
                  </a:cxn>
                  <a:cxn ang="0">
                    <a:pos x="T8" y="T9"/>
                  </a:cxn>
                </a:cxnLst>
                <a:rect l="0" t="0" r="r" b="b"/>
                <a:pathLst>
                  <a:path w="438" h="66">
                    <a:moveTo>
                      <a:pt x="306" y="0"/>
                    </a:moveTo>
                    <a:cubicBezTo>
                      <a:pt x="0" y="0"/>
                      <a:pt x="0" y="0"/>
                      <a:pt x="0" y="0"/>
                    </a:cubicBezTo>
                    <a:cubicBezTo>
                      <a:pt x="0" y="66"/>
                      <a:pt x="0" y="66"/>
                      <a:pt x="0" y="66"/>
                    </a:cubicBezTo>
                    <a:cubicBezTo>
                      <a:pt x="438" y="66"/>
                      <a:pt x="438" y="66"/>
                      <a:pt x="438" y="66"/>
                    </a:cubicBezTo>
                    <a:cubicBezTo>
                      <a:pt x="405" y="27"/>
                      <a:pt x="357" y="3"/>
                      <a:pt x="30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702">
                <a:extLst>
                  <a:ext uri="{FF2B5EF4-FFF2-40B4-BE49-F238E27FC236}">
                    <a16:creationId xmlns:a16="http://schemas.microsoft.com/office/drawing/2014/main" id="{843F75FC-ACD8-4628-9FCE-668A6D62492E}"/>
                  </a:ext>
                </a:extLst>
              </p:cNvPr>
              <p:cNvSpPr>
                <a:spLocks/>
              </p:cNvSpPr>
              <p:nvPr userDrawn="1"/>
            </p:nvSpPr>
            <p:spPr bwMode="auto">
              <a:xfrm>
                <a:off x="11604626" y="3831444"/>
                <a:ext cx="255588" cy="255588"/>
              </a:xfrm>
              <a:custGeom>
                <a:avLst/>
                <a:gdLst>
                  <a:gd name="T0" fmla="*/ 161 w 161"/>
                  <a:gd name="T1" fmla="*/ 0 h 161"/>
                  <a:gd name="T2" fmla="*/ 0 w 161"/>
                  <a:gd name="T3" fmla="*/ 34 h 161"/>
                  <a:gd name="T4" fmla="*/ 128 w 161"/>
                  <a:gd name="T5" fmla="*/ 161 h 161"/>
                  <a:gd name="T6" fmla="*/ 161 w 161"/>
                  <a:gd name="T7" fmla="*/ 0 h 161"/>
                </a:gdLst>
                <a:ahLst/>
                <a:cxnLst>
                  <a:cxn ang="0">
                    <a:pos x="T0" y="T1"/>
                  </a:cxn>
                  <a:cxn ang="0">
                    <a:pos x="T2" y="T3"/>
                  </a:cxn>
                  <a:cxn ang="0">
                    <a:pos x="T4" y="T5"/>
                  </a:cxn>
                  <a:cxn ang="0">
                    <a:pos x="T6" y="T7"/>
                  </a:cxn>
                </a:cxnLst>
                <a:rect l="0" t="0" r="r" b="b"/>
                <a:pathLst>
                  <a:path w="161" h="161">
                    <a:moveTo>
                      <a:pt x="161" y="0"/>
                    </a:moveTo>
                    <a:lnTo>
                      <a:pt x="0" y="34"/>
                    </a:lnTo>
                    <a:lnTo>
                      <a:pt x="128" y="161"/>
                    </a:lnTo>
                    <a:lnTo>
                      <a:pt x="1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0" name="Group 349">
              <a:extLst>
                <a:ext uri="{FF2B5EF4-FFF2-40B4-BE49-F238E27FC236}">
                  <a16:creationId xmlns:a16="http://schemas.microsoft.com/office/drawing/2014/main" id="{5F185874-F0BE-4A9D-8FAB-A007BF165D89}"/>
                </a:ext>
              </a:extLst>
            </p:cNvPr>
            <p:cNvGrpSpPr/>
            <p:nvPr userDrawn="1"/>
          </p:nvGrpSpPr>
          <p:grpSpPr>
            <a:xfrm>
              <a:off x="4818028" y="5137957"/>
              <a:ext cx="896937" cy="744537"/>
              <a:chOff x="4860926" y="5137957"/>
              <a:chExt cx="896937" cy="744537"/>
            </a:xfrm>
          </p:grpSpPr>
          <p:sp>
            <p:nvSpPr>
              <p:cNvPr id="368" name="Freeform 703">
                <a:extLst>
                  <a:ext uri="{FF2B5EF4-FFF2-40B4-BE49-F238E27FC236}">
                    <a16:creationId xmlns:a16="http://schemas.microsoft.com/office/drawing/2014/main" id="{115230CC-6300-4A94-A2BC-400A3F9C014D}"/>
                  </a:ext>
                </a:extLst>
              </p:cNvPr>
              <p:cNvSpPr>
                <a:spLocks/>
              </p:cNvSpPr>
              <p:nvPr userDrawn="1"/>
            </p:nvSpPr>
            <p:spPr bwMode="auto">
              <a:xfrm>
                <a:off x="5754688" y="55856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704">
                <a:extLst>
                  <a:ext uri="{FF2B5EF4-FFF2-40B4-BE49-F238E27FC236}">
                    <a16:creationId xmlns:a16="http://schemas.microsoft.com/office/drawing/2014/main" id="{10F76E73-0B67-46D5-B915-1882CDBC1E2F}"/>
                  </a:ext>
                </a:extLst>
              </p:cNvPr>
              <p:cNvSpPr>
                <a:spLocks/>
              </p:cNvSpPr>
              <p:nvPr userDrawn="1"/>
            </p:nvSpPr>
            <p:spPr bwMode="auto">
              <a:xfrm>
                <a:off x="5586413" y="5612619"/>
                <a:ext cx="171450" cy="269875"/>
              </a:xfrm>
              <a:custGeom>
                <a:avLst/>
                <a:gdLst>
                  <a:gd name="T0" fmla="*/ 47 w 93"/>
                  <a:gd name="T1" fmla="*/ 0 h 146"/>
                  <a:gd name="T2" fmla="*/ 0 w 93"/>
                  <a:gd name="T3" fmla="*/ 114 h 146"/>
                  <a:gd name="T4" fmla="*/ 32 w 93"/>
                  <a:gd name="T5" fmla="*/ 146 h 146"/>
                  <a:gd name="T6" fmla="*/ 93 w 93"/>
                  <a:gd name="T7" fmla="*/ 0 h 146"/>
                  <a:gd name="T8" fmla="*/ 47 w 93"/>
                  <a:gd name="T9" fmla="*/ 0 h 146"/>
                </a:gdLst>
                <a:ahLst/>
                <a:cxnLst>
                  <a:cxn ang="0">
                    <a:pos x="T0" y="T1"/>
                  </a:cxn>
                  <a:cxn ang="0">
                    <a:pos x="T2" y="T3"/>
                  </a:cxn>
                  <a:cxn ang="0">
                    <a:pos x="T4" y="T5"/>
                  </a:cxn>
                  <a:cxn ang="0">
                    <a:pos x="T6" y="T7"/>
                  </a:cxn>
                  <a:cxn ang="0">
                    <a:pos x="T8" y="T9"/>
                  </a:cxn>
                </a:cxnLst>
                <a:rect l="0" t="0" r="r" b="b"/>
                <a:pathLst>
                  <a:path w="93" h="146">
                    <a:moveTo>
                      <a:pt x="47" y="0"/>
                    </a:moveTo>
                    <a:cubicBezTo>
                      <a:pt x="44" y="43"/>
                      <a:pt x="27" y="83"/>
                      <a:pt x="0" y="114"/>
                    </a:cubicBezTo>
                    <a:cubicBezTo>
                      <a:pt x="32" y="146"/>
                      <a:pt x="32" y="146"/>
                      <a:pt x="32" y="146"/>
                    </a:cubicBezTo>
                    <a:cubicBezTo>
                      <a:pt x="67" y="107"/>
                      <a:pt x="89" y="56"/>
                      <a:pt x="93"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5">
                <a:extLst>
                  <a:ext uri="{FF2B5EF4-FFF2-40B4-BE49-F238E27FC236}">
                    <a16:creationId xmlns:a16="http://schemas.microsoft.com/office/drawing/2014/main" id="{B823190F-BE64-4B97-8DBF-B7354E210A3D}"/>
                  </a:ext>
                </a:extLst>
              </p:cNvPr>
              <p:cNvSpPr>
                <a:spLocks/>
              </p:cNvSpPr>
              <p:nvPr userDrawn="1"/>
            </p:nvSpPr>
            <p:spPr bwMode="auto">
              <a:xfrm>
                <a:off x="5586413" y="5288769"/>
                <a:ext cx="171450" cy="269875"/>
              </a:xfrm>
              <a:custGeom>
                <a:avLst/>
                <a:gdLst>
                  <a:gd name="T0" fmla="*/ 0 w 93"/>
                  <a:gd name="T1" fmla="*/ 33 h 146"/>
                  <a:gd name="T2" fmla="*/ 47 w 93"/>
                  <a:gd name="T3" fmla="*/ 146 h 146"/>
                  <a:gd name="T4" fmla="*/ 93 w 93"/>
                  <a:gd name="T5" fmla="*/ 146 h 146"/>
                  <a:gd name="T6" fmla="*/ 32 w 93"/>
                  <a:gd name="T7" fmla="*/ 0 h 146"/>
                  <a:gd name="T8" fmla="*/ 0 w 93"/>
                  <a:gd name="T9" fmla="*/ 33 h 146"/>
                </a:gdLst>
                <a:ahLst/>
                <a:cxnLst>
                  <a:cxn ang="0">
                    <a:pos x="T0" y="T1"/>
                  </a:cxn>
                  <a:cxn ang="0">
                    <a:pos x="T2" y="T3"/>
                  </a:cxn>
                  <a:cxn ang="0">
                    <a:pos x="T4" y="T5"/>
                  </a:cxn>
                  <a:cxn ang="0">
                    <a:pos x="T6" y="T7"/>
                  </a:cxn>
                  <a:cxn ang="0">
                    <a:pos x="T8" y="T9"/>
                  </a:cxn>
                </a:cxnLst>
                <a:rect l="0" t="0" r="r" b="b"/>
                <a:pathLst>
                  <a:path w="93" h="146">
                    <a:moveTo>
                      <a:pt x="0" y="33"/>
                    </a:moveTo>
                    <a:cubicBezTo>
                      <a:pt x="28" y="65"/>
                      <a:pt x="44" y="105"/>
                      <a:pt x="47" y="146"/>
                    </a:cubicBezTo>
                    <a:cubicBezTo>
                      <a:pt x="93" y="146"/>
                      <a:pt x="93" y="146"/>
                      <a:pt x="93" y="146"/>
                    </a:cubicBezTo>
                    <a:cubicBezTo>
                      <a:pt x="90" y="94"/>
                      <a:pt x="69" y="42"/>
                      <a:pt x="32" y="0"/>
                    </a:cubicBezTo>
                    <a:lnTo>
                      <a:pt x="0" y="33"/>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06">
                <a:extLst>
                  <a:ext uri="{FF2B5EF4-FFF2-40B4-BE49-F238E27FC236}">
                    <a16:creationId xmlns:a16="http://schemas.microsoft.com/office/drawing/2014/main" id="{0E1C8F53-BF8C-4A81-8830-3F8EB6E4D54D}"/>
                  </a:ext>
                </a:extLst>
              </p:cNvPr>
              <p:cNvSpPr>
                <a:spLocks/>
              </p:cNvSpPr>
              <p:nvPr userDrawn="1"/>
            </p:nvSpPr>
            <p:spPr bwMode="auto">
              <a:xfrm>
                <a:off x="5337176" y="5137957"/>
                <a:ext cx="266700" cy="171450"/>
              </a:xfrm>
              <a:custGeom>
                <a:avLst/>
                <a:gdLst>
                  <a:gd name="T0" fmla="*/ 0 w 145"/>
                  <a:gd name="T1" fmla="*/ 46 h 93"/>
                  <a:gd name="T2" fmla="*/ 113 w 145"/>
                  <a:gd name="T3" fmla="*/ 93 h 93"/>
                  <a:gd name="T4" fmla="*/ 145 w 145"/>
                  <a:gd name="T5" fmla="*/ 60 h 93"/>
                  <a:gd name="T6" fmla="*/ 0 w 145"/>
                  <a:gd name="T7" fmla="*/ 0 h 93"/>
                  <a:gd name="T8" fmla="*/ 0 w 145"/>
                  <a:gd name="T9" fmla="*/ 46 h 93"/>
                </a:gdLst>
                <a:ahLst/>
                <a:cxnLst>
                  <a:cxn ang="0">
                    <a:pos x="T0" y="T1"/>
                  </a:cxn>
                  <a:cxn ang="0">
                    <a:pos x="T2" y="T3"/>
                  </a:cxn>
                  <a:cxn ang="0">
                    <a:pos x="T4" y="T5"/>
                  </a:cxn>
                  <a:cxn ang="0">
                    <a:pos x="T6" y="T7"/>
                  </a:cxn>
                  <a:cxn ang="0">
                    <a:pos x="T8" y="T9"/>
                  </a:cxn>
                </a:cxnLst>
                <a:rect l="0" t="0" r="r" b="b"/>
                <a:pathLst>
                  <a:path w="145" h="93">
                    <a:moveTo>
                      <a:pt x="0" y="46"/>
                    </a:moveTo>
                    <a:cubicBezTo>
                      <a:pt x="43" y="49"/>
                      <a:pt x="82" y="66"/>
                      <a:pt x="113" y="93"/>
                    </a:cubicBezTo>
                    <a:cubicBezTo>
                      <a:pt x="145" y="60"/>
                      <a:pt x="145" y="60"/>
                      <a:pt x="145" y="60"/>
                    </a:cubicBezTo>
                    <a:cubicBezTo>
                      <a:pt x="106" y="26"/>
                      <a:pt x="55" y="3"/>
                      <a:pt x="0" y="0"/>
                    </a:cubicBezTo>
                    <a:lnTo>
                      <a:pt x="0" y="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07">
                <a:extLst>
                  <a:ext uri="{FF2B5EF4-FFF2-40B4-BE49-F238E27FC236}">
                    <a16:creationId xmlns:a16="http://schemas.microsoft.com/office/drawing/2014/main" id="{7438BD9A-7664-427E-8587-29AF1D0DBF91}"/>
                  </a:ext>
                </a:extLst>
              </p:cNvPr>
              <p:cNvSpPr>
                <a:spLocks/>
              </p:cNvSpPr>
              <p:nvPr userDrawn="1"/>
            </p:nvSpPr>
            <p:spPr bwMode="auto">
              <a:xfrm>
                <a:off x="5013326" y="5137957"/>
                <a:ext cx="266700" cy="171450"/>
              </a:xfrm>
              <a:custGeom>
                <a:avLst/>
                <a:gdLst>
                  <a:gd name="T0" fmla="*/ 32 w 145"/>
                  <a:gd name="T1" fmla="*/ 93 h 93"/>
                  <a:gd name="T2" fmla="*/ 145 w 145"/>
                  <a:gd name="T3" fmla="*/ 46 h 93"/>
                  <a:gd name="T4" fmla="*/ 145 w 145"/>
                  <a:gd name="T5" fmla="*/ 0 h 93"/>
                  <a:gd name="T6" fmla="*/ 0 w 145"/>
                  <a:gd name="T7" fmla="*/ 60 h 93"/>
                  <a:gd name="T8" fmla="*/ 32 w 145"/>
                  <a:gd name="T9" fmla="*/ 93 h 93"/>
                </a:gdLst>
                <a:ahLst/>
                <a:cxnLst>
                  <a:cxn ang="0">
                    <a:pos x="T0" y="T1"/>
                  </a:cxn>
                  <a:cxn ang="0">
                    <a:pos x="T2" y="T3"/>
                  </a:cxn>
                  <a:cxn ang="0">
                    <a:pos x="T4" y="T5"/>
                  </a:cxn>
                  <a:cxn ang="0">
                    <a:pos x="T6" y="T7"/>
                  </a:cxn>
                  <a:cxn ang="0">
                    <a:pos x="T8" y="T9"/>
                  </a:cxn>
                </a:cxnLst>
                <a:rect l="0" t="0" r="r" b="b"/>
                <a:pathLst>
                  <a:path w="145" h="93">
                    <a:moveTo>
                      <a:pt x="32" y="93"/>
                    </a:moveTo>
                    <a:cubicBezTo>
                      <a:pt x="65" y="65"/>
                      <a:pt x="105" y="49"/>
                      <a:pt x="145" y="46"/>
                    </a:cubicBezTo>
                    <a:cubicBezTo>
                      <a:pt x="145" y="0"/>
                      <a:pt x="145" y="0"/>
                      <a:pt x="145" y="0"/>
                    </a:cubicBezTo>
                    <a:cubicBezTo>
                      <a:pt x="93" y="3"/>
                      <a:pt x="42" y="23"/>
                      <a:pt x="0" y="60"/>
                    </a:cubicBezTo>
                    <a:lnTo>
                      <a:pt x="32" y="93"/>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08">
                <a:extLst>
                  <a:ext uri="{FF2B5EF4-FFF2-40B4-BE49-F238E27FC236}">
                    <a16:creationId xmlns:a16="http://schemas.microsoft.com/office/drawing/2014/main" id="{FD3E2397-6940-4A1F-B01D-A7BED138E4A7}"/>
                  </a:ext>
                </a:extLst>
              </p:cNvPr>
              <p:cNvSpPr>
                <a:spLocks/>
              </p:cNvSpPr>
              <p:nvPr userDrawn="1"/>
            </p:nvSpPr>
            <p:spPr bwMode="auto">
              <a:xfrm>
                <a:off x="4860926" y="5288769"/>
                <a:ext cx="171450" cy="269875"/>
              </a:xfrm>
              <a:custGeom>
                <a:avLst/>
                <a:gdLst>
                  <a:gd name="T0" fmla="*/ 46 w 93"/>
                  <a:gd name="T1" fmla="*/ 146 h 146"/>
                  <a:gd name="T2" fmla="*/ 93 w 93"/>
                  <a:gd name="T3" fmla="*/ 33 h 146"/>
                  <a:gd name="T4" fmla="*/ 61 w 93"/>
                  <a:gd name="T5" fmla="*/ 0 h 146"/>
                  <a:gd name="T6" fmla="*/ 0 w 93"/>
                  <a:gd name="T7" fmla="*/ 146 h 146"/>
                  <a:gd name="T8" fmla="*/ 46 w 93"/>
                  <a:gd name="T9" fmla="*/ 146 h 146"/>
                </a:gdLst>
                <a:ahLst/>
                <a:cxnLst>
                  <a:cxn ang="0">
                    <a:pos x="T0" y="T1"/>
                  </a:cxn>
                  <a:cxn ang="0">
                    <a:pos x="T2" y="T3"/>
                  </a:cxn>
                  <a:cxn ang="0">
                    <a:pos x="T4" y="T5"/>
                  </a:cxn>
                  <a:cxn ang="0">
                    <a:pos x="T6" y="T7"/>
                  </a:cxn>
                  <a:cxn ang="0">
                    <a:pos x="T8" y="T9"/>
                  </a:cxn>
                </a:cxnLst>
                <a:rect l="0" t="0" r="r" b="b"/>
                <a:pathLst>
                  <a:path w="93" h="146">
                    <a:moveTo>
                      <a:pt x="46" y="146"/>
                    </a:moveTo>
                    <a:cubicBezTo>
                      <a:pt x="49" y="103"/>
                      <a:pt x="67" y="64"/>
                      <a:pt x="93" y="33"/>
                    </a:cubicBezTo>
                    <a:cubicBezTo>
                      <a:pt x="61" y="0"/>
                      <a:pt x="61" y="0"/>
                      <a:pt x="61" y="0"/>
                    </a:cubicBezTo>
                    <a:cubicBezTo>
                      <a:pt x="26" y="40"/>
                      <a:pt x="4" y="90"/>
                      <a:pt x="0" y="146"/>
                    </a:cubicBezTo>
                    <a:lnTo>
                      <a:pt x="46" y="1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709">
                <a:extLst>
                  <a:ext uri="{FF2B5EF4-FFF2-40B4-BE49-F238E27FC236}">
                    <a16:creationId xmlns:a16="http://schemas.microsoft.com/office/drawing/2014/main" id="{68AB0BBF-82BC-4FD4-97BA-F32CD2CCC582}"/>
                  </a:ext>
                </a:extLst>
              </p:cNvPr>
              <p:cNvSpPr>
                <a:spLocks noChangeArrowheads="1"/>
              </p:cNvSpPr>
              <p:nvPr userDrawn="1"/>
            </p:nvSpPr>
            <p:spPr bwMode="auto">
              <a:xfrm>
                <a:off x="5226051" y="5503082"/>
                <a:ext cx="166688" cy="166688"/>
              </a:xfrm>
              <a:prstGeom prst="ellipse">
                <a:avLst/>
              </a:pr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10">
                <a:extLst>
                  <a:ext uri="{FF2B5EF4-FFF2-40B4-BE49-F238E27FC236}">
                    <a16:creationId xmlns:a16="http://schemas.microsoft.com/office/drawing/2014/main" id="{68C83C2B-0C9F-4907-AA90-2A796A3C9041}"/>
                  </a:ext>
                </a:extLst>
              </p:cNvPr>
              <p:cNvSpPr>
                <a:spLocks/>
              </p:cNvSpPr>
              <p:nvPr userDrawn="1"/>
            </p:nvSpPr>
            <p:spPr bwMode="auto">
              <a:xfrm>
                <a:off x="5265738" y="5374494"/>
                <a:ext cx="254000" cy="254000"/>
              </a:xfrm>
              <a:custGeom>
                <a:avLst/>
                <a:gdLst>
                  <a:gd name="T0" fmla="*/ 37 w 160"/>
                  <a:gd name="T1" fmla="*/ 160 h 160"/>
                  <a:gd name="T2" fmla="*/ 0 w 160"/>
                  <a:gd name="T3" fmla="*/ 121 h 160"/>
                  <a:gd name="T4" fmla="*/ 123 w 160"/>
                  <a:gd name="T5" fmla="*/ 0 h 160"/>
                  <a:gd name="T6" fmla="*/ 160 w 160"/>
                  <a:gd name="T7" fmla="*/ 37 h 160"/>
                  <a:gd name="T8" fmla="*/ 37 w 160"/>
                  <a:gd name="T9" fmla="*/ 160 h 160"/>
                </a:gdLst>
                <a:ahLst/>
                <a:cxnLst>
                  <a:cxn ang="0">
                    <a:pos x="T0" y="T1"/>
                  </a:cxn>
                  <a:cxn ang="0">
                    <a:pos x="T2" y="T3"/>
                  </a:cxn>
                  <a:cxn ang="0">
                    <a:pos x="T4" y="T5"/>
                  </a:cxn>
                  <a:cxn ang="0">
                    <a:pos x="T6" y="T7"/>
                  </a:cxn>
                  <a:cxn ang="0">
                    <a:pos x="T8" y="T9"/>
                  </a:cxn>
                </a:cxnLst>
                <a:rect l="0" t="0" r="r" b="b"/>
                <a:pathLst>
                  <a:path w="160" h="160">
                    <a:moveTo>
                      <a:pt x="37" y="160"/>
                    </a:moveTo>
                    <a:lnTo>
                      <a:pt x="0" y="121"/>
                    </a:lnTo>
                    <a:lnTo>
                      <a:pt x="123" y="0"/>
                    </a:lnTo>
                    <a:lnTo>
                      <a:pt x="160" y="37"/>
                    </a:lnTo>
                    <a:lnTo>
                      <a:pt x="37" y="160"/>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1" name="Group 350">
              <a:extLst>
                <a:ext uri="{FF2B5EF4-FFF2-40B4-BE49-F238E27FC236}">
                  <a16:creationId xmlns:a16="http://schemas.microsoft.com/office/drawing/2014/main" id="{1C5204EC-7949-4BED-9898-91AA6599141D}"/>
                </a:ext>
              </a:extLst>
            </p:cNvPr>
            <p:cNvGrpSpPr/>
            <p:nvPr userDrawn="1"/>
          </p:nvGrpSpPr>
          <p:grpSpPr>
            <a:xfrm>
              <a:off x="3235308" y="5169707"/>
              <a:ext cx="769938" cy="771525"/>
              <a:chOff x="3244851" y="5169707"/>
              <a:chExt cx="769938" cy="771525"/>
            </a:xfrm>
          </p:grpSpPr>
          <p:sp>
            <p:nvSpPr>
              <p:cNvPr id="358" name="Rectangle 711">
                <a:extLst>
                  <a:ext uri="{FF2B5EF4-FFF2-40B4-BE49-F238E27FC236}">
                    <a16:creationId xmlns:a16="http://schemas.microsoft.com/office/drawing/2014/main" id="{D24BB037-9111-4897-8237-AA6324787483}"/>
                  </a:ext>
                </a:extLst>
              </p:cNvPr>
              <p:cNvSpPr>
                <a:spLocks noChangeArrowheads="1"/>
              </p:cNvSpPr>
              <p:nvPr userDrawn="1"/>
            </p:nvSpPr>
            <p:spPr bwMode="auto">
              <a:xfrm>
                <a:off x="3617913" y="5169707"/>
                <a:ext cx="23813" cy="17938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712">
                <a:extLst>
                  <a:ext uri="{FF2B5EF4-FFF2-40B4-BE49-F238E27FC236}">
                    <a16:creationId xmlns:a16="http://schemas.microsoft.com/office/drawing/2014/main" id="{DEFC830F-3A23-43F7-B885-B1E679F70BF4}"/>
                  </a:ext>
                </a:extLst>
              </p:cNvPr>
              <p:cNvSpPr>
                <a:spLocks noChangeArrowheads="1"/>
              </p:cNvSpPr>
              <p:nvPr userDrawn="1"/>
            </p:nvSpPr>
            <p:spPr bwMode="auto">
              <a:xfrm>
                <a:off x="3617913" y="5169707"/>
                <a:ext cx="133350" cy="714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713">
                <a:extLst>
                  <a:ext uri="{FF2B5EF4-FFF2-40B4-BE49-F238E27FC236}">
                    <a16:creationId xmlns:a16="http://schemas.microsoft.com/office/drawing/2014/main" id="{4735F6D0-73B2-4A6D-83ED-49248514BADD}"/>
                  </a:ext>
                </a:extLst>
              </p:cNvPr>
              <p:cNvSpPr>
                <a:spLocks/>
              </p:cNvSpPr>
              <p:nvPr userDrawn="1"/>
            </p:nvSpPr>
            <p:spPr bwMode="auto">
              <a:xfrm>
                <a:off x="3341688" y="5336394"/>
                <a:ext cx="577850" cy="292100"/>
              </a:xfrm>
              <a:custGeom>
                <a:avLst/>
                <a:gdLst>
                  <a:gd name="T0" fmla="*/ 0 w 314"/>
                  <a:gd name="T1" fmla="*/ 158 h 158"/>
                  <a:gd name="T2" fmla="*/ 157 w 314"/>
                  <a:gd name="T3" fmla="*/ 0 h 158"/>
                  <a:gd name="T4" fmla="*/ 314 w 314"/>
                  <a:gd name="T5" fmla="*/ 158 h 158"/>
                  <a:gd name="T6" fmla="*/ 0 w 314"/>
                  <a:gd name="T7" fmla="*/ 158 h 158"/>
                </a:gdLst>
                <a:ahLst/>
                <a:cxnLst>
                  <a:cxn ang="0">
                    <a:pos x="T0" y="T1"/>
                  </a:cxn>
                  <a:cxn ang="0">
                    <a:pos x="T2" y="T3"/>
                  </a:cxn>
                  <a:cxn ang="0">
                    <a:pos x="T4" y="T5"/>
                  </a:cxn>
                  <a:cxn ang="0">
                    <a:pos x="T6" y="T7"/>
                  </a:cxn>
                </a:cxnLst>
                <a:rect l="0" t="0" r="r" b="b"/>
                <a:pathLst>
                  <a:path w="314" h="158">
                    <a:moveTo>
                      <a:pt x="0" y="158"/>
                    </a:moveTo>
                    <a:cubicBezTo>
                      <a:pt x="0" y="71"/>
                      <a:pt x="70" y="0"/>
                      <a:pt x="157" y="0"/>
                    </a:cubicBezTo>
                    <a:cubicBezTo>
                      <a:pt x="244" y="0"/>
                      <a:pt x="314" y="71"/>
                      <a:pt x="314" y="158"/>
                    </a:cubicBezTo>
                    <a:lnTo>
                      <a:pt x="0" y="158"/>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714">
                <a:extLst>
                  <a:ext uri="{FF2B5EF4-FFF2-40B4-BE49-F238E27FC236}">
                    <a16:creationId xmlns:a16="http://schemas.microsoft.com/office/drawing/2014/main" id="{343C6524-B2F7-4A1D-BEC7-7A8D2811DEAE}"/>
                  </a:ext>
                </a:extLst>
              </p:cNvPr>
              <p:cNvSpPr>
                <a:spLocks noChangeArrowheads="1"/>
              </p:cNvSpPr>
              <p:nvPr userDrawn="1"/>
            </p:nvSpPr>
            <p:spPr bwMode="auto">
              <a:xfrm>
                <a:off x="3244851" y="5628494"/>
                <a:ext cx="769938" cy="3127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715">
                <a:extLst>
                  <a:ext uri="{FF2B5EF4-FFF2-40B4-BE49-F238E27FC236}">
                    <a16:creationId xmlns:a16="http://schemas.microsoft.com/office/drawing/2014/main" id="{7E9DD5E6-2AA0-44F3-9E74-FD8197B357D0}"/>
                  </a:ext>
                </a:extLst>
              </p:cNvPr>
              <p:cNvSpPr>
                <a:spLocks noChangeArrowheads="1"/>
              </p:cNvSpPr>
              <p:nvPr userDrawn="1"/>
            </p:nvSpPr>
            <p:spPr bwMode="auto">
              <a:xfrm>
                <a:off x="32924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716">
                <a:extLst>
                  <a:ext uri="{FF2B5EF4-FFF2-40B4-BE49-F238E27FC236}">
                    <a16:creationId xmlns:a16="http://schemas.microsoft.com/office/drawing/2014/main" id="{580A4CD4-2F57-4960-8981-C2CC09A3B34F}"/>
                  </a:ext>
                </a:extLst>
              </p:cNvPr>
              <p:cNvSpPr>
                <a:spLocks noChangeArrowheads="1"/>
              </p:cNvSpPr>
              <p:nvPr userDrawn="1"/>
            </p:nvSpPr>
            <p:spPr bwMode="auto">
              <a:xfrm>
                <a:off x="341312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717">
                <a:extLst>
                  <a:ext uri="{FF2B5EF4-FFF2-40B4-BE49-F238E27FC236}">
                    <a16:creationId xmlns:a16="http://schemas.microsoft.com/office/drawing/2014/main" id="{0BA94924-6175-488B-A468-44267E97C708}"/>
                  </a:ext>
                </a:extLst>
              </p:cNvPr>
              <p:cNvSpPr>
                <a:spLocks noChangeArrowheads="1"/>
              </p:cNvSpPr>
              <p:nvPr userDrawn="1"/>
            </p:nvSpPr>
            <p:spPr bwMode="auto">
              <a:xfrm>
                <a:off x="35337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718">
                <a:extLst>
                  <a:ext uri="{FF2B5EF4-FFF2-40B4-BE49-F238E27FC236}">
                    <a16:creationId xmlns:a16="http://schemas.microsoft.com/office/drawing/2014/main" id="{B4319B67-FB90-437A-8D80-48301BF7B35C}"/>
                  </a:ext>
                </a:extLst>
              </p:cNvPr>
              <p:cNvSpPr>
                <a:spLocks noChangeArrowheads="1"/>
              </p:cNvSpPr>
              <p:nvPr userDrawn="1"/>
            </p:nvSpPr>
            <p:spPr bwMode="auto">
              <a:xfrm>
                <a:off x="36544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719">
                <a:extLst>
                  <a:ext uri="{FF2B5EF4-FFF2-40B4-BE49-F238E27FC236}">
                    <a16:creationId xmlns:a16="http://schemas.microsoft.com/office/drawing/2014/main" id="{FE9401A6-1078-49FA-B431-AB984E72CA43}"/>
                  </a:ext>
                </a:extLst>
              </p:cNvPr>
              <p:cNvSpPr>
                <a:spLocks noChangeArrowheads="1"/>
              </p:cNvSpPr>
              <p:nvPr userDrawn="1"/>
            </p:nvSpPr>
            <p:spPr bwMode="auto">
              <a:xfrm>
                <a:off x="37750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720">
                <a:extLst>
                  <a:ext uri="{FF2B5EF4-FFF2-40B4-BE49-F238E27FC236}">
                    <a16:creationId xmlns:a16="http://schemas.microsoft.com/office/drawing/2014/main" id="{463F8675-7C57-4428-A0D5-A40A6DAD1484}"/>
                  </a:ext>
                </a:extLst>
              </p:cNvPr>
              <p:cNvSpPr>
                <a:spLocks noChangeArrowheads="1"/>
              </p:cNvSpPr>
              <p:nvPr userDrawn="1"/>
            </p:nvSpPr>
            <p:spPr bwMode="auto">
              <a:xfrm>
                <a:off x="38957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2" name="Group 351">
              <a:extLst>
                <a:ext uri="{FF2B5EF4-FFF2-40B4-BE49-F238E27FC236}">
                  <a16:creationId xmlns:a16="http://schemas.microsoft.com/office/drawing/2014/main" id="{09768FC0-1DEA-4494-BE6E-C14092F68D5C}"/>
                </a:ext>
              </a:extLst>
            </p:cNvPr>
            <p:cNvGrpSpPr/>
            <p:nvPr userDrawn="1"/>
          </p:nvGrpSpPr>
          <p:grpSpPr>
            <a:xfrm>
              <a:off x="1481138" y="5130019"/>
              <a:ext cx="941388" cy="944563"/>
              <a:chOff x="1481138" y="5130019"/>
              <a:chExt cx="941388" cy="944563"/>
            </a:xfrm>
          </p:grpSpPr>
          <p:sp>
            <p:nvSpPr>
              <p:cNvPr id="354" name="Oval 721">
                <a:extLst>
                  <a:ext uri="{FF2B5EF4-FFF2-40B4-BE49-F238E27FC236}">
                    <a16:creationId xmlns:a16="http://schemas.microsoft.com/office/drawing/2014/main" id="{2AD2B623-8724-422F-AA0F-A23DCFC2047E}"/>
                  </a:ext>
                </a:extLst>
              </p:cNvPr>
              <p:cNvSpPr>
                <a:spLocks noChangeArrowheads="1"/>
              </p:cNvSpPr>
              <p:nvPr userDrawn="1"/>
            </p:nvSpPr>
            <p:spPr bwMode="auto">
              <a:xfrm>
                <a:off x="1635126" y="5285594"/>
                <a:ext cx="633413" cy="633413"/>
              </a:xfrm>
              <a:prstGeom prst="ellipse">
                <a:avLst/>
              </a:pr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722">
                <a:extLst>
                  <a:ext uri="{FF2B5EF4-FFF2-40B4-BE49-F238E27FC236}">
                    <a16:creationId xmlns:a16="http://schemas.microsoft.com/office/drawing/2014/main" id="{50AEC373-904F-4223-979D-4C9D02C747B6}"/>
                  </a:ext>
                </a:extLst>
              </p:cNvPr>
              <p:cNvSpPr>
                <a:spLocks/>
              </p:cNvSpPr>
              <p:nvPr userDrawn="1"/>
            </p:nvSpPr>
            <p:spPr bwMode="auto">
              <a:xfrm>
                <a:off x="1854201" y="5439582"/>
                <a:ext cx="306388" cy="307975"/>
              </a:xfrm>
              <a:custGeom>
                <a:avLst/>
                <a:gdLst>
                  <a:gd name="T0" fmla="*/ 0 w 193"/>
                  <a:gd name="T1" fmla="*/ 165 h 194"/>
                  <a:gd name="T2" fmla="*/ 30 w 193"/>
                  <a:gd name="T3" fmla="*/ 194 h 194"/>
                  <a:gd name="T4" fmla="*/ 193 w 193"/>
                  <a:gd name="T5" fmla="*/ 30 h 194"/>
                  <a:gd name="T6" fmla="*/ 165 w 193"/>
                  <a:gd name="T7" fmla="*/ 0 h 194"/>
                  <a:gd name="T8" fmla="*/ 0 w 193"/>
                  <a:gd name="T9" fmla="*/ 165 h 194"/>
                </a:gdLst>
                <a:ahLst/>
                <a:cxnLst>
                  <a:cxn ang="0">
                    <a:pos x="T0" y="T1"/>
                  </a:cxn>
                  <a:cxn ang="0">
                    <a:pos x="T2" y="T3"/>
                  </a:cxn>
                  <a:cxn ang="0">
                    <a:pos x="T4" y="T5"/>
                  </a:cxn>
                  <a:cxn ang="0">
                    <a:pos x="T6" y="T7"/>
                  </a:cxn>
                  <a:cxn ang="0">
                    <a:pos x="T8" y="T9"/>
                  </a:cxn>
                </a:cxnLst>
                <a:rect l="0" t="0" r="r" b="b"/>
                <a:pathLst>
                  <a:path w="193" h="194">
                    <a:moveTo>
                      <a:pt x="0" y="165"/>
                    </a:moveTo>
                    <a:lnTo>
                      <a:pt x="30" y="194"/>
                    </a:lnTo>
                    <a:lnTo>
                      <a:pt x="193" y="30"/>
                    </a:lnTo>
                    <a:lnTo>
                      <a:pt x="165" y="0"/>
                    </a:lnTo>
                    <a:lnTo>
                      <a:pt x="0"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723">
                <a:extLst>
                  <a:ext uri="{FF2B5EF4-FFF2-40B4-BE49-F238E27FC236}">
                    <a16:creationId xmlns:a16="http://schemas.microsoft.com/office/drawing/2014/main" id="{3E93CD4C-AB80-40F2-9118-1F73E5CF57DD}"/>
                  </a:ext>
                </a:extLst>
              </p:cNvPr>
              <p:cNvSpPr>
                <a:spLocks/>
              </p:cNvSpPr>
              <p:nvPr userDrawn="1"/>
            </p:nvSpPr>
            <p:spPr bwMode="auto">
              <a:xfrm>
                <a:off x="1751013" y="5550707"/>
                <a:ext cx="196850" cy="196850"/>
              </a:xfrm>
              <a:custGeom>
                <a:avLst/>
                <a:gdLst>
                  <a:gd name="T0" fmla="*/ 94 w 124"/>
                  <a:gd name="T1" fmla="*/ 124 h 124"/>
                  <a:gd name="T2" fmla="*/ 124 w 124"/>
                  <a:gd name="T3" fmla="*/ 94 h 124"/>
                  <a:gd name="T4" fmla="*/ 30 w 124"/>
                  <a:gd name="T5" fmla="*/ 0 h 124"/>
                  <a:gd name="T6" fmla="*/ 0 w 124"/>
                  <a:gd name="T7" fmla="*/ 30 h 124"/>
                  <a:gd name="T8" fmla="*/ 94 w 124"/>
                  <a:gd name="T9" fmla="*/ 124 h 124"/>
                </a:gdLst>
                <a:ahLst/>
                <a:cxnLst>
                  <a:cxn ang="0">
                    <a:pos x="T0" y="T1"/>
                  </a:cxn>
                  <a:cxn ang="0">
                    <a:pos x="T2" y="T3"/>
                  </a:cxn>
                  <a:cxn ang="0">
                    <a:pos x="T4" y="T5"/>
                  </a:cxn>
                  <a:cxn ang="0">
                    <a:pos x="T6" y="T7"/>
                  </a:cxn>
                  <a:cxn ang="0">
                    <a:pos x="T8" y="T9"/>
                  </a:cxn>
                </a:cxnLst>
                <a:rect l="0" t="0" r="r" b="b"/>
                <a:pathLst>
                  <a:path w="124" h="124">
                    <a:moveTo>
                      <a:pt x="94" y="124"/>
                    </a:moveTo>
                    <a:lnTo>
                      <a:pt x="124" y="94"/>
                    </a:lnTo>
                    <a:lnTo>
                      <a:pt x="30" y="0"/>
                    </a:lnTo>
                    <a:lnTo>
                      <a:pt x="0" y="30"/>
                    </a:lnTo>
                    <a:lnTo>
                      <a:pt x="94"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724">
                <a:extLst>
                  <a:ext uri="{FF2B5EF4-FFF2-40B4-BE49-F238E27FC236}">
                    <a16:creationId xmlns:a16="http://schemas.microsoft.com/office/drawing/2014/main" id="{F4FF8F66-2843-4E7C-8FAE-EABC255BFC53}"/>
                  </a:ext>
                </a:extLst>
              </p:cNvPr>
              <p:cNvSpPr>
                <a:spLocks/>
              </p:cNvSpPr>
              <p:nvPr userDrawn="1"/>
            </p:nvSpPr>
            <p:spPr bwMode="auto">
              <a:xfrm>
                <a:off x="1481138" y="5130019"/>
                <a:ext cx="941388" cy="944563"/>
              </a:xfrm>
              <a:custGeom>
                <a:avLst/>
                <a:gdLst>
                  <a:gd name="T0" fmla="*/ 256 w 512"/>
                  <a:gd name="T1" fmla="*/ 512 h 512"/>
                  <a:gd name="T2" fmla="*/ 0 w 512"/>
                  <a:gd name="T3" fmla="*/ 256 h 512"/>
                  <a:gd name="T4" fmla="*/ 256 w 512"/>
                  <a:gd name="T5" fmla="*/ 0 h 512"/>
                  <a:gd name="T6" fmla="*/ 256 w 512"/>
                  <a:gd name="T7" fmla="*/ 48 h 512"/>
                  <a:gd name="T8" fmla="*/ 48 w 512"/>
                  <a:gd name="T9" fmla="*/ 256 h 512"/>
                  <a:gd name="T10" fmla="*/ 256 w 512"/>
                  <a:gd name="T11" fmla="*/ 464 h 512"/>
                  <a:gd name="T12" fmla="*/ 46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5"/>
                      <a:pt x="115" y="0"/>
                      <a:pt x="256" y="0"/>
                    </a:cubicBezTo>
                    <a:cubicBezTo>
                      <a:pt x="256" y="48"/>
                      <a:pt x="256" y="48"/>
                      <a:pt x="256" y="48"/>
                    </a:cubicBezTo>
                    <a:cubicBezTo>
                      <a:pt x="141" y="48"/>
                      <a:pt x="48" y="141"/>
                      <a:pt x="48" y="256"/>
                    </a:cubicBezTo>
                    <a:cubicBezTo>
                      <a:pt x="48" y="371"/>
                      <a:pt x="141" y="464"/>
                      <a:pt x="256" y="464"/>
                    </a:cubicBezTo>
                    <a:cubicBezTo>
                      <a:pt x="371" y="464"/>
                      <a:pt x="464" y="371"/>
                      <a:pt x="464" y="256"/>
                    </a:cubicBezTo>
                    <a:cubicBezTo>
                      <a:pt x="512" y="256"/>
                      <a:pt x="512" y="256"/>
                      <a:pt x="512" y="256"/>
                    </a:cubicBezTo>
                    <a:cubicBezTo>
                      <a:pt x="512" y="397"/>
                      <a:pt x="397" y="512"/>
                      <a:pt x="256" y="512"/>
                    </a:cubicBez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53" name="Graphic 352">
              <a:extLst>
                <a:ext uri="{FF2B5EF4-FFF2-40B4-BE49-F238E27FC236}">
                  <a16:creationId xmlns:a16="http://schemas.microsoft.com/office/drawing/2014/main" id="{257337EE-C56D-42C8-B871-AB491A9903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27746" y="5120847"/>
              <a:ext cx="920803" cy="920803"/>
            </a:xfrm>
            <a:prstGeom prst="rect">
              <a:avLst/>
            </a:prstGeom>
          </p:spPr>
        </p:pic>
      </p:grpSp>
    </p:spTree>
    <p:extLst>
      <p:ext uri="{BB962C8B-B14F-4D97-AF65-F5344CB8AC3E}">
        <p14:creationId xmlns:p14="http://schemas.microsoft.com/office/powerpoint/2010/main" val="2647044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20298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124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4620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008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174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36649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Box 3" descr="This is a copyright notice that should be included on the final slide.">
            <a:extLst>
              <a:ext uri="{FF2B5EF4-FFF2-40B4-BE49-F238E27FC236}">
                <a16:creationId xmlns:a16="http://schemas.microsoft.com/office/drawing/2014/main" id="{8FB05274-792C-CB16-5272-A36A12D06E77}"/>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5663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3147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153865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071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28172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3898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8523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05126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5640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20382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Box 3" descr="This is a copyright notice that should be included on the final slide.">
            <a:extLst>
              <a:ext uri="{FF2B5EF4-FFF2-40B4-BE49-F238E27FC236}">
                <a16:creationId xmlns:a16="http://schemas.microsoft.com/office/drawing/2014/main" id="{3CA72099-1EB2-F7A7-BE04-D4209AEDE81C}"/>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3831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572848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14711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8867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47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5673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20431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259333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351618"/>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312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descr="This is a copyright notice that should be included on the final slide.">
            <a:extLst>
              <a:ext uri="{FF2B5EF4-FFF2-40B4-BE49-F238E27FC236}">
                <a16:creationId xmlns:a16="http://schemas.microsoft.com/office/drawing/2014/main" id="{FE131430-7780-18B2-C509-58A3DB16B473}"/>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208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5313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52928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0862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93956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59075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65113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07873C6-9331-49AA-90CD-7B417C3F20C1}"/>
              </a:ext>
            </a:extLst>
          </p:cNvPr>
          <p:cNvGrpSpPr/>
          <p:nvPr userDrawn="1"/>
        </p:nvGrpSpPr>
        <p:grpSpPr>
          <a:xfrm>
            <a:off x="466726" y="242892"/>
            <a:ext cx="11252204" cy="6613667"/>
            <a:chOff x="466726" y="242892"/>
            <a:chExt cx="11252204" cy="6613667"/>
          </a:xfrm>
        </p:grpSpPr>
        <p:sp>
          <p:nvSpPr>
            <p:cNvPr id="14" name="Oval 5">
              <a:extLst>
                <a:ext uri="{FF2B5EF4-FFF2-40B4-BE49-F238E27FC236}">
                  <a16:creationId xmlns:a16="http://schemas.microsoft.com/office/drawing/2014/main" id="{FFE538E5-C74E-486D-B18A-CE0C028DC134}"/>
                </a:ext>
              </a:extLst>
            </p:cNvPr>
            <p:cNvSpPr>
              <a:spLocks noChangeArrowheads="1"/>
            </p:cNvSpPr>
            <p:nvPr userDrawn="1"/>
          </p:nvSpPr>
          <p:spPr bwMode="auto">
            <a:xfrm>
              <a:off x="46672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6">
              <a:extLst>
                <a:ext uri="{FF2B5EF4-FFF2-40B4-BE49-F238E27FC236}">
                  <a16:creationId xmlns:a16="http://schemas.microsoft.com/office/drawing/2014/main" id="{A89CF32B-4404-4918-B6A3-FABBCC9BC14A}"/>
                </a:ext>
              </a:extLst>
            </p:cNvPr>
            <p:cNvSpPr>
              <a:spLocks noChangeArrowheads="1"/>
            </p:cNvSpPr>
            <p:nvPr userDrawn="1"/>
          </p:nvSpPr>
          <p:spPr bwMode="auto">
            <a:xfrm>
              <a:off x="97790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a:extLst>
                <a:ext uri="{FF2B5EF4-FFF2-40B4-BE49-F238E27FC236}">
                  <a16:creationId xmlns:a16="http://schemas.microsoft.com/office/drawing/2014/main" id="{C50101AB-6FD4-4499-AB07-991A7243F0B4}"/>
                </a:ext>
              </a:extLst>
            </p:cNvPr>
            <p:cNvSpPr>
              <a:spLocks noChangeArrowheads="1"/>
            </p:cNvSpPr>
            <p:nvPr userDrawn="1"/>
          </p:nvSpPr>
          <p:spPr bwMode="auto">
            <a:xfrm>
              <a:off x="148748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8">
              <a:extLst>
                <a:ext uri="{FF2B5EF4-FFF2-40B4-BE49-F238E27FC236}">
                  <a16:creationId xmlns:a16="http://schemas.microsoft.com/office/drawing/2014/main" id="{2C45E501-8745-43F9-8EC8-F48F71B778F0}"/>
                </a:ext>
              </a:extLst>
            </p:cNvPr>
            <p:cNvSpPr>
              <a:spLocks noChangeArrowheads="1"/>
            </p:cNvSpPr>
            <p:nvPr userDrawn="1"/>
          </p:nvSpPr>
          <p:spPr bwMode="auto">
            <a:xfrm>
              <a:off x="199866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9">
              <a:extLst>
                <a:ext uri="{FF2B5EF4-FFF2-40B4-BE49-F238E27FC236}">
                  <a16:creationId xmlns:a16="http://schemas.microsoft.com/office/drawing/2014/main" id="{3FC156FA-F617-400F-8AA2-C7421736C8A0}"/>
                </a:ext>
              </a:extLst>
            </p:cNvPr>
            <p:cNvSpPr>
              <a:spLocks noChangeArrowheads="1"/>
            </p:cNvSpPr>
            <p:nvPr userDrawn="1"/>
          </p:nvSpPr>
          <p:spPr bwMode="auto">
            <a:xfrm>
              <a:off x="250983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a:extLst>
                <a:ext uri="{FF2B5EF4-FFF2-40B4-BE49-F238E27FC236}">
                  <a16:creationId xmlns:a16="http://schemas.microsoft.com/office/drawing/2014/main" id="{B66621A8-1DCB-44E2-B0E1-B23DE5C44EDC}"/>
                </a:ext>
              </a:extLst>
            </p:cNvPr>
            <p:cNvSpPr>
              <a:spLocks noChangeArrowheads="1"/>
            </p:cNvSpPr>
            <p:nvPr userDrawn="1"/>
          </p:nvSpPr>
          <p:spPr bwMode="auto">
            <a:xfrm>
              <a:off x="301942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1">
              <a:extLst>
                <a:ext uri="{FF2B5EF4-FFF2-40B4-BE49-F238E27FC236}">
                  <a16:creationId xmlns:a16="http://schemas.microsoft.com/office/drawing/2014/main" id="{55FE8B92-EE48-4FA5-9CB0-5A04F1235046}"/>
                </a:ext>
              </a:extLst>
            </p:cNvPr>
            <p:cNvSpPr>
              <a:spLocks noChangeArrowheads="1"/>
            </p:cNvSpPr>
            <p:nvPr userDrawn="1"/>
          </p:nvSpPr>
          <p:spPr bwMode="auto">
            <a:xfrm>
              <a:off x="35290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2">
              <a:extLst>
                <a:ext uri="{FF2B5EF4-FFF2-40B4-BE49-F238E27FC236}">
                  <a16:creationId xmlns:a16="http://schemas.microsoft.com/office/drawing/2014/main" id="{9CF1F7FF-17D8-4A23-A720-0E2F77E3AEFF}"/>
                </a:ext>
              </a:extLst>
            </p:cNvPr>
            <p:cNvSpPr>
              <a:spLocks noChangeArrowheads="1"/>
            </p:cNvSpPr>
            <p:nvPr userDrawn="1"/>
          </p:nvSpPr>
          <p:spPr bwMode="auto">
            <a:xfrm>
              <a:off x="404019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3">
              <a:extLst>
                <a:ext uri="{FF2B5EF4-FFF2-40B4-BE49-F238E27FC236}">
                  <a16:creationId xmlns:a16="http://schemas.microsoft.com/office/drawing/2014/main" id="{9CBB120F-4C80-48C7-B708-983A2DC8A920}"/>
                </a:ext>
              </a:extLst>
            </p:cNvPr>
            <p:cNvSpPr>
              <a:spLocks noChangeArrowheads="1"/>
            </p:cNvSpPr>
            <p:nvPr userDrawn="1"/>
          </p:nvSpPr>
          <p:spPr bwMode="auto">
            <a:xfrm>
              <a:off x="455136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4">
              <a:extLst>
                <a:ext uri="{FF2B5EF4-FFF2-40B4-BE49-F238E27FC236}">
                  <a16:creationId xmlns:a16="http://schemas.microsoft.com/office/drawing/2014/main" id="{9BA6F91B-68C5-4823-9F14-336D243DF786}"/>
                </a:ext>
              </a:extLst>
            </p:cNvPr>
            <p:cNvSpPr>
              <a:spLocks noChangeArrowheads="1"/>
            </p:cNvSpPr>
            <p:nvPr userDrawn="1"/>
          </p:nvSpPr>
          <p:spPr bwMode="auto">
            <a:xfrm>
              <a:off x="506254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5">
              <a:extLst>
                <a:ext uri="{FF2B5EF4-FFF2-40B4-BE49-F238E27FC236}">
                  <a16:creationId xmlns:a16="http://schemas.microsoft.com/office/drawing/2014/main" id="{68BC4B25-66AF-42CD-A61D-B5245919261B}"/>
                </a:ext>
              </a:extLst>
            </p:cNvPr>
            <p:cNvSpPr>
              <a:spLocks noChangeArrowheads="1"/>
            </p:cNvSpPr>
            <p:nvPr userDrawn="1"/>
          </p:nvSpPr>
          <p:spPr bwMode="auto">
            <a:xfrm>
              <a:off x="5570540"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6">
              <a:extLst>
                <a:ext uri="{FF2B5EF4-FFF2-40B4-BE49-F238E27FC236}">
                  <a16:creationId xmlns:a16="http://schemas.microsoft.com/office/drawing/2014/main" id="{62614D25-C5D6-4CB4-B871-311294E583FE}"/>
                </a:ext>
              </a:extLst>
            </p:cNvPr>
            <p:cNvSpPr>
              <a:spLocks noChangeArrowheads="1"/>
            </p:cNvSpPr>
            <p:nvPr userDrawn="1"/>
          </p:nvSpPr>
          <p:spPr bwMode="auto">
            <a:xfrm>
              <a:off x="60817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7">
              <a:extLst>
                <a:ext uri="{FF2B5EF4-FFF2-40B4-BE49-F238E27FC236}">
                  <a16:creationId xmlns:a16="http://schemas.microsoft.com/office/drawing/2014/main" id="{FFF0DD9E-584F-4C55-963D-2EEE1EE0ECB9}"/>
                </a:ext>
              </a:extLst>
            </p:cNvPr>
            <p:cNvSpPr>
              <a:spLocks noChangeArrowheads="1"/>
            </p:cNvSpPr>
            <p:nvPr userDrawn="1"/>
          </p:nvSpPr>
          <p:spPr bwMode="auto">
            <a:xfrm>
              <a:off x="6592891"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8">
              <a:extLst>
                <a:ext uri="{FF2B5EF4-FFF2-40B4-BE49-F238E27FC236}">
                  <a16:creationId xmlns:a16="http://schemas.microsoft.com/office/drawing/2014/main" id="{34F03D24-F325-4517-97F2-3DBC39A121B0}"/>
                </a:ext>
              </a:extLst>
            </p:cNvPr>
            <p:cNvSpPr>
              <a:spLocks noChangeArrowheads="1"/>
            </p:cNvSpPr>
            <p:nvPr userDrawn="1"/>
          </p:nvSpPr>
          <p:spPr bwMode="auto">
            <a:xfrm>
              <a:off x="7102478"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9">
              <a:extLst>
                <a:ext uri="{FF2B5EF4-FFF2-40B4-BE49-F238E27FC236}">
                  <a16:creationId xmlns:a16="http://schemas.microsoft.com/office/drawing/2014/main" id="{4100A7BB-A68F-4C97-AA80-0A43DD148B19}"/>
                </a:ext>
              </a:extLst>
            </p:cNvPr>
            <p:cNvSpPr>
              <a:spLocks noChangeArrowheads="1"/>
            </p:cNvSpPr>
            <p:nvPr userDrawn="1"/>
          </p:nvSpPr>
          <p:spPr bwMode="auto">
            <a:xfrm>
              <a:off x="761206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0">
              <a:extLst>
                <a:ext uri="{FF2B5EF4-FFF2-40B4-BE49-F238E27FC236}">
                  <a16:creationId xmlns:a16="http://schemas.microsoft.com/office/drawing/2014/main" id="{66A80C52-4A27-419F-A100-8D959CDF3790}"/>
                </a:ext>
              </a:extLst>
            </p:cNvPr>
            <p:cNvSpPr>
              <a:spLocks noChangeArrowheads="1"/>
            </p:cNvSpPr>
            <p:nvPr userDrawn="1"/>
          </p:nvSpPr>
          <p:spPr bwMode="auto">
            <a:xfrm>
              <a:off x="812324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1">
              <a:extLst>
                <a:ext uri="{FF2B5EF4-FFF2-40B4-BE49-F238E27FC236}">
                  <a16:creationId xmlns:a16="http://schemas.microsoft.com/office/drawing/2014/main" id="{AF9E9977-E2DE-468D-B7BC-932C78B7151E}"/>
                </a:ext>
              </a:extLst>
            </p:cNvPr>
            <p:cNvSpPr>
              <a:spLocks noChangeArrowheads="1"/>
            </p:cNvSpPr>
            <p:nvPr userDrawn="1"/>
          </p:nvSpPr>
          <p:spPr bwMode="auto">
            <a:xfrm>
              <a:off x="8634416"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2">
              <a:extLst>
                <a:ext uri="{FF2B5EF4-FFF2-40B4-BE49-F238E27FC236}">
                  <a16:creationId xmlns:a16="http://schemas.microsoft.com/office/drawing/2014/main" id="{F1DEF4F8-1F79-45E4-9D08-1AFA391FC657}"/>
                </a:ext>
              </a:extLst>
            </p:cNvPr>
            <p:cNvSpPr>
              <a:spLocks noChangeArrowheads="1"/>
            </p:cNvSpPr>
            <p:nvPr userDrawn="1"/>
          </p:nvSpPr>
          <p:spPr bwMode="auto">
            <a:xfrm>
              <a:off x="914400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3">
              <a:extLst>
                <a:ext uri="{FF2B5EF4-FFF2-40B4-BE49-F238E27FC236}">
                  <a16:creationId xmlns:a16="http://schemas.microsoft.com/office/drawing/2014/main" id="{F1443AF8-A68C-4037-BE13-DC38299B8119}"/>
                </a:ext>
              </a:extLst>
            </p:cNvPr>
            <p:cNvSpPr>
              <a:spLocks noChangeArrowheads="1"/>
            </p:cNvSpPr>
            <p:nvPr userDrawn="1"/>
          </p:nvSpPr>
          <p:spPr bwMode="auto">
            <a:xfrm>
              <a:off x="965517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4">
              <a:extLst>
                <a:ext uri="{FF2B5EF4-FFF2-40B4-BE49-F238E27FC236}">
                  <a16:creationId xmlns:a16="http://schemas.microsoft.com/office/drawing/2014/main" id="{B6A256FE-80DC-46B9-B0D5-712C42158D8B}"/>
                </a:ext>
              </a:extLst>
            </p:cNvPr>
            <p:cNvSpPr>
              <a:spLocks noChangeArrowheads="1"/>
            </p:cNvSpPr>
            <p:nvPr userDrawn="1"/>
          </p:nvSpPr>
          <p:spPr bwMode="auto">
            <a:xfrm>
              <a:off x="1016476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5">
              <a:extLst>
                <a:ext uri="{FF2B5EF4-FFF2-40B4-BE49-F238E27FC236}">
                  <a16:creationId xmlns:a16="http://schemas.microsoft.com/office/drawing/2014/main" id="{D279ADD2-0DA9-4893-9882-74307F81005A}"/>
                </a:ext>
              </a:extLst>
            </p:cNvPr>
            <p:cNvSpPr>
              <a:spLocks noChangeArrowheads="1"/>
            </p:cNvSpPr>
            <p:nvPr userDrawn="1"/>
          </p:nvSpPr>
          <p:spPr bwMode="auto">
            <a:xfrm>
              <a:off x="10675942"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6">
              <a:extLst>
                <a:ext uri="{FF2B5EF4-FFF2-40B4-BE49-F238E27FC236}">
                  <a16:creationId xmlns:a16="http://schemas.microsoft.com/office/drawing/2014/main" id="{F3E22625-357D-4ED5-AB4A-3C510C94CF86}"/>
                </a:ext>
              </a:extLst>
            </p:cNvPr>
            <p:cNvSpPr>
              <a:spLocks noChangeArrowheads="1"/>
            </p:cNvSpPr>
            <p:nvPr userDrawn="1"/>
          </p:nvSpPr>
          <p:spPr bwMode="auto">
            <a:xfrm>
              <a:off x="1118553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27">
              <a:extLst>
                <a:ext uri="{FF2B5EF4-FFF2-40B4-BE49-F238E27FC236}">
                  <a16:creationId xmlns:a16="http://schemas.microsoft.com/office/drawing/2014/main" id="{4773CB16-6CD3-475A-B58F-445CB1C6FCC9}"/>
                </a:ext>
              </a:extLst>
            </p:cNvPr>
            <p:cNvSpPr>
              <a:spLocks noChangeArrowheads="1"/>
            </p:cNvSpPr>
            <p:nvPr userDrawn="1"/>
          </p:nvSpPr>
          <p:spPr bwMode="auto">
            <a:xfrm>
              <a:off x="1169670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8">
              <a:extLst>
                <a:ext uri="{FF2B5EF4-FFF2-40B4-BE49-F238E27FC236}">
                  <a16:creationId xmlns:a16="http://schemas.microsoft.com/office/drawing/2014/main" id="{52EAC648-14A0-4731-A310-21EBB48BC7E3}"/>
                </a:ext>
              </a:extLst>
            </p:cNvPr>
            <p:cNvSpPr>
              <a:spLocks noChangeArrowheads="1"/>
            </p:cNvSpPr>
            <p:nvPr userDrawn="1"/>
          </p:nvSpPr>
          <p:spPr bwMode="auto">
            <a:xfrm>
              <a:off x="46672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29">
              <a:extLst>
                <a:ext uri="{FF2B5EF4-FFF2-40B4-BE49-F238E27FC236}">
                  <a16:creationId xmlns:a16="http://schemas.microsoft.com/office/drawing/2014/main" id="{BEB95360-818A-4863-A259-B0BD456E6142}"/>
                </a:ext>
              </a:extLst>
            </p:cNvPr>
            <p:cNvSpPr>
              <a:spLocks noChangeArrowheads="1"/>
            </p:cNvSpPr>
            <p:nvPr userDrawn="1"/>
          </p:nvSpPr>
          <p:spPr bwMode="auto">
            <a:xfrm>
              <a:off x="97790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30">
              <a:extLst>
                <a:ext uri="{FF2B5EF4-FFF2-40B4-BE49-F238E27FC236}">
                  <a16:creationId xmlns:a16="http://schemas.microsoft.com/office/drawing/2014/main" id="{01BACCDD-3078-4F31-A639-608BAFE0E946}"/>
                </a:ext>
              </a:extLst>
            </p:cNvPr>
            <p:cNvSpPr>
              <a:spLocks noChangeArrowheads="1"/>
            </p:cNvSpPr>
            <p:nvPr userDrawn="1"/>
          </p:nvSpPr>
          <p:spPr bwMode="auto">
            <a:xfrm>
              <a:off x="148748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31">
              <a:extLst>
                <a:ext uri="{FF2B5EF4-FFF2-40B4-BE49-F238E27FC236}">
                  <a16:creationId xmlns:a16="http://schemas.microsoft.com/office/drawing/2014/main" id="{88D27F47-8890-4ED6-9C66-2713683FE030}"/>
                </a:ext>
              </a:extLst>
            </p:cNvPr>
            <p:cNvSpPr>
              <a:spLocks noChangeArrowheads="1"/>
            </p:cNvSpPr>
            <p:nvPr userDrawn="1"/>
          </p:nvSpPr>
          <p:spPr bwMode="auto">
            <a:xfrm>
              <a:off x="199866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2">
              <a:extLst>
                <a:ext uri="{FF2B5EF4-FFF2-40B4-BE49-F238E27FC236}">
                  <a16:creationId xmlns:a16="http://schemas.microsoft.com/office/drawing/2014/main" id="{47F519B1-932D-4DB9-8F9B-84F9F85EB6CF}"/>
                </a:ext>
              </a:extLst>
            </p:cNvPr>
            <p:cNvSpPr>
              <a:spLocks noChangeArrowheads="1"/>
            </p:cNvSpPr>
            <p:nvPr userDrawn="1"/>
          </p:nvSpPr>
          <p:spPr bwMode="auto">
            <a:xfrm>
              <a:off x="250983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33">
              <a:extLst>
                <a:ext uri="{FF2B5EF4-FFF2-40B4-BE49-F238E27FC236}">
                  <a16:creationId xmlns:a16="http://schemas.microsoft.com/office/drawing/2014/main" id="{0E96191C-1C32-49E0-813D-813659B3255B}"/>
                </a:ext>
              </a:extLst>
            </p:cNvPr>
            <p:cNvSpPr>
              <a:spLocks noChangeArrowheads="1"/>
            </p:cNvSpPr>
            <p:nvPr userDrawn="1"/>
          </p:nvSpPr>
          <p:spPr bwMode="auto">
            <a:xfrm>
              <a:off x="301942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34">
              <a:extLst>
                <a:ext uri="{FF2B5EF4-FFF2-40B4-BE49-F238E27FC236}">
                  <a16:creationId xmlns:a16="http://schemas.microsoft.com/office/drawing/2014/main" id="{7AF5638D-E269-4ACB-AB6E-96BBA320562F}"/>
                </a:ext>
              </a:extLst>
            </p:cNvPr>
            <p:cNvSpPr>
              <a:spLocks noChangeArrowheads="1"/>
            </p:cNvSpPr>
            <p:nvPr userDrawn="1"/>
          </p:nvSpPr>
          <p:spPr bwMode="auto">
            <a:xfrm>
              <a:off x="35290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5">
              <a:extLst>
                <a:ext uri="{FF2B5EF4-FFF2-40B4-BE49-F238E27FC236}">
                  <a16:creationId xmlns:a16="http://schemas.microsoft.com/office/drawing/2014/main" id="{0D4F8130-68C3-4497-948C-CED5BDAD3341}"/>
                </a:ext>
              </a:extLst>
            </p:cNvPr>
            <p:cNvSpPr>
              <a:spLocks noChangeArrowheads="1"/>
            </p:cNvSpPr>
            <p:nvPr userDrawn="1"/>
          </p:nvSpPr>
          <p:spPr bwMode="auto">
            <a:xfrm>
              <a:off x="404019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36">
              <a:extLst>
                <a:ext uri="{FF2B5EF4-FFF2-40B4-BE49-F238E27FC236}">
                  <a16:creationId xmlns:a16="http://schemas.microsoft.com/office/drawing/2014/main" id="{07B2DEA0-35D9-44F0-A5EA-649FB188D937}"/>
                </a:ext>
              </a:extLst>
            </p:cNvPr>
            <p:cNvSpPr>
              <a:spLocks noChangeArrowheads="1"/>
            </p:cNvSpPr>
            <p:nvPr userDrawn="1"/>
          </p:nvSpPr>
          <p:spPr bwMode="auto">
            <a:xfrm>
              <a:off x="455136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37">
              <a:extLst>
                <a:ext uri="{FF2B5EF4-FFF2-40B4-BE49-F238E27FC236}">
                  <a16:creationId xmlns:a16="http://schemas.microsoft.com/office/drawing/2014/main" id="{68D3BE7F-B358-4722-9A96-ECD78C67F537}"/>
                </a:ext>
              </a:extLst>
            </p:cNvPr>
            <p:cNvSpPr>
              <a:spLocks noChangeArrowheads="1"/>
            </p:cNvSpPr>
            <p:nvPr userDrawn="1"/>
          </p:nvSpPr>
          <p:spPr bwMode="auto">
            <a:xfrm>
              <a:off x="506254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8">
              <a:extLst>
                <a:ext uri="{FF2B5EF4-FFF2-40B4-BE49-F238E27FC236}">
                  <a16:creationId xmlns:a16="http://schemas.microsoft.com/office/drawing/2014/main" id="{EFBE3C28-5590-4FE7-8ED0-ED8F81EA1840}"/>
                </a:ext>
              </a:extLst>
            </p:cNvPr>
            <p:cNvSpPr>
              <a:spLocks noChangeArrowheads="1"/>
            </p:cNvSpPr>
            <p:nvPr userDrawn="1"/>
          </p:nvSpPr>
          <p:spPr bwMode="auto">
            <a:xfrm>
              <a:off x="5570540"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39">
              <a:extLst>
                <a:ext uri="{FF2B5EF4-FFF2-40B4-BE49-F238E27FC236}">
                  <a16:creationId xmlns:a16="http://schemas.microsoft.com/office/drawing/2014/main" id="{29FEA909-EEAE-46CF-A791-33B247979A62}"/>
                </a:ext>
              </a:extLst>
            </p:cNvPr>
            <p:cNvSpPr>
              <a:spLocks noChangeArrowheads="1"/>
            </p:cNvSpPr>
            <p:nvPr userDrawn="1"/>
          </p:nvSpPr>
          <p:spPr bwMode="auto">
            <a:xfrm>
              <a:off x="60817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0">
              <a:extLst>
                <a:ext uri="{FF2B5EF4-FFF2-40B4-BE49-F238E27FC236}">
                  <a16:creationId xmlns:a16="http://schemas.microsoft.com/office/drawing/2014/main" id="{AE29BFE9-0814-4B12-BA2C-DDEF21861A2D}"/>
                </a:ext>
              </a:extLst>
            </p:cNvPr>
            <p:cNvSpPr>
              <a:spLocks noChangeArrowheads="1"/>
            </p:cNvSpPr>
            <p:nvPr userDrawn="1"/>
          </p:nvSpPr>
          <p:spPr bwMode="auto">
            <a:xfrm>
              <a:off x="6592891"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1">
              <a:extLst>
                <a:ext uri="{FF2B5EF4-FFF2-40B4-BE49-F238E27FC236}">
                  <a16:creationId xmlns:a16="http://schemas.microsoft.com/office/drawing/2014/main" id="{4027D088-7AA2-4664-B574-FC1CD6B5EDF9}"/>
                </a:ext>
              </a:extLst>
            </p:cNvPr>
            <p:cNvSpPr>
              <a:spLocks noChangeArrowheads="1"/>
            </p:cNvSpPr>
            <p:nvPr userDrawn="1"/>
          </p:nvSpPr>
          <p:spPr bwMode="auto">
            <a:xfrm>
              <a:off x="7102478"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2">
              <a:extLst>
                <a:ext uri="{FF2B5EF4-FFF2-40B4-BE49-F238E27FC236}">
                  <a16:creationId xmlns:a16="http://schemas.microsoft.com/office/drawing/2014/main" id="{99686C63-7320-4E73-B95D-D7BB94E51E29}"/>
                </a:ext>
              </a:extLst>
            </p:cNvPr>
            <p:cNvSpPr>
              <a:spLocks noChangeArrowheads="1"/>
            </p:cNvSpPr>
            <p:nvPr userDrawn="1"/>
          </p:nvSpPr>
          <p:spPr bwMode="auto">
            <a:xfrm>
              <a:off x="761206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3">
              <a:extLst>
                <a:ext uri="{FF2B5EF4-FFF2-40B4-BE49-F238E27FC236}">
                  <a16:creationId xmlns:a16="http://schemas.microsoft.com/office/drawing/2014/main" id="{2A6292D7-3BD4-40EF-B9DC-CEB93F1242A6}"/>
                </a:ext>
              </a:extLst>
            </p:cNvPr>
            <p:cNvSpPr>
              <a:spLocks noChangeArrowheads="1"/>
            </p:cNvSpPr>
            <p:nvPr userDrawn="1"/>
          </p:nvSpPr>
          <p:spPr bwMode="auto">
            <a:xfrm>
              <a:off x="812324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44">
              <a:extLst>
                <a:ext uri="{FF2B5EF4-FFF2-40B4-BE49-F238E27FC236}">
                  <a16:creationId xmlns:a16="http://schemas.microsoft.com/office/drawing/2014/main" id="{23DBC598-5435-479F-B5BF-D0CE4FCBDE93}"/>
                </a:ext>
              </a:extLst>
            </p:cNvPr>
            <p:cNvSpPr>
              <a:spLocks noChangeArrowheads="1"/>
            </p:cNvSpPr>
            <p:nvPr userDrawn="1"/>
          </p:nvSpPr>
          <p:spPr bwMode="auto">
            <a:xfrm>
              <a:off x="8634416"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45">
              <a:extLst>
                <a:ext uri="{FF2B5EF4-FFF2-40B4-BE49-F238E27FC236}">
                  <a16:creationId xmlns:a16="http://schemas.microsoft.com/office/drawing/2014/main" id="{23DE068C-9C2C-4383-BB6F-6DDE2B8E2877}"/>
                </a:ext>
              </a:extLst>
            </p:cNvPr>
            <p:cNvSpPr>
              <a:spLocks noChangeArrowheads="1"/>
            </p:cNvSpPr>
            <p:nvPr userDrawn="1"/>
          </p:nvSpPr>
          <p:spPr bwMode="auto">
            <a:xfrm>
              <a:off x="914400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6">
              <a:extLst>
                <a:ext uri="{FF2B5EF4-FFF2-40B4-BE49-F238E27FC236}">
                  <a16:creationId xmlns:a16="http://schemas.microsoft.com/office/drawing/2014/main" id="{050F303A-A021-4F90-8B2E-CCD56668C4A8}"/>
                </a:ext>
              </a:extLst>
            </p:cNvPr>
            <p:cNvSpPr>
              <a:spLocks noChangeArrowheads="1"/>
            </p:cNvSpPr>
            <p:nvPr userDrawn="1"/>
          </p:nvSpPr>
          <p:spPr bwMode="auto">
            <a:xfrm>
              <a:off x="965517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7">
              <a:extLst>
                <a:ext uri="{FF2B5EF4-FFF2-40B4-BE49-F238E27FC236}">
                  <a16:creationId xmlns:a16="http://schemas.microsoft.com/office/drawing/2014/main" id="{0D9C7129-C704-44DF-96AF-6DCB37B2E534}"/>
                </a:ext>
              </a:extLst>
            </p:cNvPr>
            <p:cNvSpPr>
              <a:spLocks noChangeArrowheads="1"/>
            </p:cNvSpPr>
            <p:nvPr userDrawn="1"/>
          </p:nvSpPr>
          <p:spPr bwMode="auto">
            <a:xfrm>
              <a:off x="1016476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8">
              <a:extLst>
                <a:ext uri="{FF2B5EF4-FFF2-40B4-BE49-F238E27FC236}">
                  <a16:creationId xmlns:a16="http://schemas.microsoft.com/office/drawing/2014/main" id="{C515F531-FB66-483B-BE30-E0BD2EDB88E2}"/>
                </a:ext>
              </a:extLst>
            </p:cNvPr>
            <p:cNvSpPr>
              <a:spLocks noChangeArrowheads="1"/>
            </p:cNvSpPr>
            <p:nvPr userDrawn="1"/>
          </p:nvSpPr>
          <p:spPr bwMode="auto">
            <a:xfrm>
              <a:off x="10675942"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49">
              <a:extLst>
                <a:ext uri="{FF2B5EF4-FFF2-40B4-BE49-F238E27FC236}">
                  <a16:creationId xmlns:a16="http://schemas.microsoft.com/office/drawing/2014/main" id="{A2FA8A8A-6269-456F-986F-60D85D45A1C9}"/>
                </a:ext>
              </a:extLst>
            </p:cNvPr>
            <p:cNvSpPr>
              <a:spLocks noChangeArrowheads="1"/>
            </p:cNvSpPr>
            <p:nvPr userDrawn="1"/>
          </p:nvSpPr>
          <p:spPr bwMode="auto">
            <a:xfrm>
              <a:off x="1118553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0">
              <a:extLst>
                <a:ext uri="{FF2B5EF4-FFF2-40B4-BE49-F238E27FC236}">
                  <a16:creationId xmlns:a16="http://schemas.microsoft.com/office/drawing/2014/main" id="{CB7E66DA-B81E-436B-B5EB-21736E61A8CD}"/>
                </a:ext>
              </a:extLst>
            </p:cNvPr>
            <p:cNvSpPr>
              <a:spLocks noChangeArrowheads="1"/>
            </p:cNvSpPr>
            <p:nvPr userDrawn="1"/>
          </p:nvSpPr>
          <p:spPr bwMode="auto">
            <a:xfrm>
              <a:off x="1169670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1">
              <a:extLst>
                <a:ext uri="{FF2B5EF4-FFF2-40B4-BE49-F238E27FC236}">
                  <a16:creationId xmlns:a16="http://schemas.microsoft.com/office/drawing/2014/main" id="{E9F07744-42D6-46A0-960F-6931A1C4218A}"/>
                </a:ext>
              </a:extLst>
            </p:cNvPr>
            <p:cNvSpPr>
              <a:spLocks noChangeArrowheads="1"/>
            </p:cNvSpPr>
            <p:nvPr userDrawn="1"/>
          </p:nvSpPr>
          <p:spPr bwMode="auto">
            <a:xfrm>
              <a:off x="46672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2">
              <a:extLst>
                <a:ext uri="{FF2B5EF4-FFF2-40B4-BE49-F238E27FC236}">
                  <a16:creationId xmlns:a16="http://schemas.microsoft.com/office/drawing/2014/main" id="{76CECBDD-E730-4458-9FE4-4CEA719D878E}"/>
                </a:ext>
              </a:extLst>
            </p:cNvPr>
            <p:cNvSpPr>
              <a:spLocks noChangeArrowheads="1"/>
            </p:cNvSpPr>
            <p:nvPr userDrawn="1"/>
          </p:nvSpPr>
          <p:spPr bwMode="auto">
            <a:xfrm>
              <a:off x="97790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3">
              <a:extLst>
                <a:ext uri="{FF2B5EF4-FFF2-40B4-BE49-F238E27FC236}">
                  <a16:creationId xmlns:a16="http://schemas.microsoft.com/office/drawing/2014/main" id="{8FF71127-BEB5-49A3-ACDA-327E3B6A1B01}"/>
                </a:ext>
              </a:extLst>
            </p:cNvPr>
            <p:cNvSpPr>
              <a:spLocks noChangeArrowheads="1"/>
            </p:cNvSpPr>
            <p:nvPr userDrawn="1"/>
          </p:nvSpPr>
          <p:spPr bwMode="auto">
            <a:xfrm>
              <a:off x="148748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4">
              <a:extLst>
                <a:ext uri="{FF2B5EF4-FFF2-40B4-BE49-F238E27FC236}">
                  <a16:creationId xmlns:a16="http://schemas.microsoft.com/office/drawing/2014/main" id="{6503D743-686D-46FA-A7C4-4D19137F1787}"/>
                </a:ext>
              </a:extLst>
            </p:cNvPr>
            <p:cNvSpPr>
              <a:spLocks noChangeArrowheads="1"/>
            </p:cNvSpPr>
            <p:nvPr userDrawn="1"/>
          </p:nvSpPr>
          <p:spPr bwMode="auto">
            <a:xfrm>
              <a:off x="199866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5">
              <a:extLst>
                <a:ext uri="{FF2B5EF4-FFF2-40B4-BE49-F238E27FC236}">
                  <a16:creationId xmlns:a16="http://schemas.microsoft.com/office/drawing/2014/main" id="{28784956-B43C-47B0-A2D6-D8475447386B}"/>
                </a:ext>
              </a:extLst>
            </p:cNvPr>
            <p:cNvSpPr>
              <a:spLocks noChangeArrowheads="1"/>
            </p:cNvSpPr>
            <p:nvPr userDrawn="1"/>
          </p:nvSpPr>
          <p:spPr bwMode="auto">
            <a:xfrm>
              <a:off x="250983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6">
              <a:extLst>
                <a:ext uri="{FF2B5EF4-FFF2-40B4-BE49-F238E27FC236}">
                  <a16:creationId xmlns:a16="http://schemas.microsoft.com/office/drawing/2014/main" id="{BFB195C9-92F0-4267-9DE7-981CCF66937B}"/>
                </a:ext>
              </a:extLst>
            </p:cNvPr>
            <p:cNvSpPr>
              <a:spLocks noChangeArrowheads="1"/>
            </p:cNvSpPr>
            <p:nvPr userDrawn="1"/>
          </p:nvSpPr>
          <p:spPr bwMode="auto">
            <a:xfrm>
              <a:off x="301942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57">
              <a:extLst>
                <a:ext uri="{FF2B5EF4-FFF2-40B4-BE49-F238E27FC236}">
                  <a16:creationId xmlns:a16="http://schemas.microsoft.com/office/drawing/2014/main" id="{FF3E95D4-6BE7-4D66-A3AE-85360B77A303}"/>
                </a:ext>
              </a:extLst>
            </p:cNvPr>
            <p:cNvSpPr>
              <a:spLocks noChangeArrowheads="1"/>
            </p:cNvSpPr>
            <p:nvPr userDrawn="1"/>
          </p:nvSpPr>
          <p:spPr bwMode="auto">
            <a:xfrm>
              <a:off x="35290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58">
              <a:extLst>
                <a:ext uri="{FF2B5EF4-FFF2-40B4-BE49-F238E27FC236}">
                  <a16:creationId xmlns:a16="http://schemas.microsoft.com/office/drawing/2014/main" id="{8B314721-9FD3-4F83-B940-A683868FAEEC}"/>
                </a:ext>
              </a:extLst>
            </p:cNvPr>
            <p:cNvSpPr>
              <a:spLocks noChangeArrowheads="1"/>
            </p:cNvSpPr>
            <p:nvPr userDrawn="1"/>
          </p:nvSpPr>
          <p:spPr bwMode="auto">
            <a:xfrm>
              <a:off x="404019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59">
              <a:extLst>
                <a:ext uri="{FF2B5EF4-FFF2-40B4-BE49-F238E27FC236}">
                  <a16:creationId xmlns:a16="http://schemas.microsoft.com/office/drawing/2014/main" id="{25E310AB-64EA-4CDE-9300-4F95EDE063E9}"/>
                </a:ext>
              </a:extLst>
            </p:cNvPr>
            <p:cNvSpPr>
              <a:spLocks noChangeArrowheads="1"/>
            </p:cNvSpPr>
            <p:nvPr userDrawn="1"/>
          </p:nvSpPr>
          <p:spPr bwMode="auto">
            <a:xfrm>
              <a:off x="455136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0">
              <a:extLst>
                <a:ext uri="{FF2B5EF4-FFF2-40B4-BE49-F238E27FC236}">
                  <a16:creationId xmlns:a16="http://schemas.microsoft.com/office/drawing/2014/main" id="{83F0E269-6F47-4FD4-ABED-A6A5083DBA90}"/>
                </a:ext>
              </a:extLst>
            </p:cNvPr>
            <p:cNvSpPr>
              <a:spLocks noChangeArrowheads="1"/>
            </p:cNvSpPr>
            <p:nvPr userDrawn="1"/>
          </p:nvSpPr>
          <p:spPr bwMode="auto">
            <a:xfrm>
              <a:off x="506254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1">
              <a:extLst>
                <a:ext uri="{FF2B5EF4-FFF2-40B4-BE49-F238E27FC236}">
                  <a16:creationId xmlns:a16="http://schemas.microsoft.com/office/drawing/2014/main" id="{B3A4F79A-F074-4FA0-88B6-2A76CD854FF8}"/>
                </a:ext>
              </a:extLst>
            </p:cNvPr>
            <p:cNvSpPr>
              <a:spLocks noChangeArrowheads="1"/>
            </p:cNvSpPr>
            <p:nvPr userDrawn="1"/>
          </p:nvSpPr>
          <p:spPr bwMode="auto">
            <a:xfrm>
              <a:off x="5570540"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2">
              <a:extLst>
                <a:ext uri="{FF2B5EF4-FFF2-40B4-BE49-F238E27FC236}">
                  <a16:creationId xmlns:a16="http://schemas.microsoft.com/office/drawing/2014/main" id="{46B8810B-287C-4F5F-A1E7-6A1C17D653A2}"/>
                </a:ext>
              </a:extLst>
            </p:cNvPr>
            <p:cNvSpPr>
              <a:spLocks noChangeArrowheads="1"/>
            </p:cNvSpPr>
            <p:nvPr userDrawn="1"/>
          </p:nvSpPr>
          <p:spPr bwMode="auto">
            <a:xfrm>
              <a:off x="60817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3">
              <a:extLst>
                <a:ext uri="{FF2B5EF4-FFF2-40B4-BE49-F238E27FC236}">
                  <a16:creationId xmlns:a16="http://schemas.microsoft.com/office/drawing/2014/main" id="{30C12E90-3CDE-4363-96CE-D87FE4E11DAC}"/>
                </a:ext>
              </a:extLst>
            </p:cNvPr>
            <p:cNvSpPr>
              <a:spLocks noChangeArrowheads="1"/>
            </p:cNvSpPr>
            <p:nvPr userDrawn="1"/>
          </p:nvSpPr>
          <p:spPr bwMode="auto">
            <a:xfrm>
              <a:off x="6592891"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
              <a:extLst>
                <a:ext uri="{FF2B5EF4-FFF2-40B4-BE49-F238E27FC236}">
                  <a16:creationId xmlns:a16="http://schemas.microsoft.com/office/drawing/2014/main" id="{6C10E0A8-357E-4892-B97F-B1E5BEDDD097}"/>
                </a:ext>
              </a:extLst>
            </p:cNvPr>
            <p:cNvSpPr>
              <a:spLocks noChangeArrowheads="1"/>
            </p:cNvSpPr>
            <p:nvPr userDrawn="1"/>
          </p:nvSpPr>
          <p:spPr bwMode="auto">
            <a:xfrm>
              <a:off x="7102478"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5">
              <a:extLst>
                <a:ext uri="{FF2B5EF4-FFF2-40B4-BE49-F238E27FC236}">
                  <a16:creationId xmlns:a16="http://schemas.microsoft.com/office/drawing/2014/main" id="{0F7934DE-3E9E-4DE9-89F6-574C5554824A}"/>
                </a:ext>
              </a:extLst>
            </p:cNvPr>
            <p:cNvSpPr>
              <a:spLocks noChangeArrowheads="1"/>
            </p:cNvSpPr>
            <p:nvPr userDrawn="1"/>
          </p:nvSpPr>
          <p:spPr bwMode="auto">
            <a:xfrm>
              <a:off x="761206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6">
              <a:extLst>
                <a:ext uri="{FF2B5EF4-FFF2-40B4-BE49-F238E27FC236}">
                  <a16:creationId xmlns:a16="http://schemas.microsoft.com/office/drawing/2014/main" id="{D892FB4A-CC30-4903-9791-315901D4BD77}"/>
                </a:ext>
              </a:extLst>
            </p:cNvPr>
            <p:cNvSpPr>
              <a:spLocks noChangeArrowheads="1"/>
            </p:cNvSpPr>
            <p:nvPr userDrawn="1"/>
          </p:nvSpPr>
          <p:spPr bwMode="auto">
            <a:xfrm>
              <a:off x="812324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7">
              <a:extLst>
                <a:ext uri="{FF2B5EF4-FFF2-40B4-BE49-F238E27FC236}">
                  <a16:creationId xmlns:a16="http://schemas.microsoft.com/office/drawing/2014/main" id="{29913D97-0A0D-4D84-B736-AE3C86A6C82B}"/>
                </a:ext>
              </a:extLst>
            </p:cNvPr>
            <p:cNvSpPr>
              <a:spLocks noChangeArrowheads="1"/>
            </p:cNvSpPr>
            <p:nvPr userDrawn="1"/>
          </p:nvSpPr>
          <p:spPr bwMode="auto">
            <a:xfrm>
              <a:off x="8634416"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8">
              <a:extLst>
                <a:ext uri="{FF2B5EF4-FFF2-40B4-BE49-F238E27FC236}">
                  <a16:creationId xmlns:a16="http://schemas.microsoft.com/office/drawing/2014/main" id="{48E6EB7D-E3A6-42F0-A341-8894A8145BBE}"/>
                </a:ext>
              </a:extLst>
            </p:cNvPr>
            <p:cNvSpPr>
              <a:spLocks noChangeArrowheads="1"/>
            </p:cNvSpPr>
            <p:nvPr userDrawn="1"/>
          </p:nvSpPr>
          <p:spPr bwMode="auto">
            <a:xfrm>
              <a:off x="914400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9">
              <a:extLst>
                <a:ext uri="{FF2B5EF4-FFF2-40B4-BE49-F238E27FC236}">
                  <a16:creationId xmlns:a16="http://schemas.microsoft.com/office/drawing/2014/main" id="{C10E6CAA-1928-4009-B6C8-8D3BC07CE6E9}"/>
                </a:ext>
              </a:extLst>
            </p:cNvPr>
            <p:cNvSpPr>
              <a:spLocks noChangeArrowheads="1"/>
            </p:cNvSpPr>
            <p:nvPr userDrawn="1"/>
          </p:nvSpPr>
          <p:spPr bwMode="auto">
            <a:xfrm>
              <a:off x="965517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0">
              <a:extLst>
                <a:ext uri="{FF2B5EF4-FFF2-40B4-BE49-F238E27FC236}">
                  <a16:creationId xmlns:a16="http://schemas.microsoft.com/office/drawing/2014/main" id="{68539956-DA52-4B17-9AFC-B79005FCDAE7}"/>
                </a:ext>
              </a:extLst>
            </p:cNvPr>
            <p:cNvSpPr>
              <a:spLocks noChangeArrowheads="1"/>
            </p:cNvSpPr>
            <p:nvPr userDrawn="1"/>
          </p:nvSpPr>
          <p:spPr bwMode="auto">
            <a:xfrm>
              <a:off x="1016476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71">
              <a:extLst>
                <a:ext uri="{FF2B5EF4-FFF2-40B4-BE49-F238E27FC236}">
                  <a16:creationId xmlns:a16="http://schemas.microsoft.com/office/drawing/2014/main" id="{164C06EB-00BE-444E-AA50-0A26B30963DD}"/>
                </a:ext>
              </a:extLst>
            </p:cNvPr>
            <p:cNvSpPr>
              <a:spLocks noChangeArrowheads="1"/>
            </p:cNvSpPr>
            <p:nvPr userDrawn="1"/>
          </p:nvSpPr>
          <p:spPr bwMode="auto">
            <a:xfrm>
              <a:off x="10675942"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72">
              <a:extLst>
                <a:ext uri="{FF2B5EF4-FFF2-40B4-BE49-F238E27FC236}">
                  <a16:creationId xmlns:a16="http://schemas.microsoft.com/office/drawing/2014/main" id="{0B584BBC-8B18-491A-8341-AB96C03BDE25}"/>
                </a:ext>
              </a:extLst>
            </p:cNvPr>
            <p:cNvSpPr>
              <a:spLocks noChangeArrowheads="1"/>
            </p:cNvSpPr>
            <p:nvPr userDrawn="1"/>
          </p:nvSpPr>
          <p:spPr bwMode="auto">
            <a:xfrm>
              <a:off x="1118553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73">
              <a:extLst>
                <a:ext uri="{FF2B5EF4-FFF2-40B4-BE49-F238E27FC236}">
                  <a16:creationId xmlns:a16="http://schemas.microsoft.com/office/drawing/2014/main" id="{9561AAD2-C450-484D-93C9-2344E8E5FA3C}"/>
                </a:ext>
              </a:extLst>
            </p:cNvPr>
            <p:cNvSpPr>
              <a:spLocks noChangeArrowheads="1"/>
            </p:cNvSpPr>
            <p:nvPr userDrawn="1"/>
          </p:nvSpPr>
          <p:spPr bwMode="auto">
            <a:xfrm>
              <a:off x="1169670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4">
              <a:extLst>
                <a:ext uri="{FF2B5EF4-FFF2-40B4-BE49-F238E27FC236}">
                  <a16:creationId xmlns:a16="http://schemas.microsoft.com/office/drawing/2014/main" id="{083B2729-726B-4EF6-9AAD-1A1F7442D0E4}"/>
                </a:ext>
              </a:extLst>
            </p:cNvPr>
            <p:cNvSpPr>
              <a:spLocks noChangeArrowheads="1"/>
            </p:cNvSpPr>
            <p:nvPr userDrawn="1"/>
          </p:nvSpPr>
          <p:spPr bwMode="auto">
            <a:xfrm>
              <a:off x="46672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75">
              <a:extLst>
                <a:ext uri="{FF2B5EF4-FFF2-40B4-BE49-F238E27FC236}">
                  <a16:creationId xmlns:a16="http://schemas.microsoft.com/office/drawing/2014/main" id="{C4F09EF7-D096-479A-867D-B2E0FCD13112}"/>
                </a:ext>
              </a:extLst>
            </p:cNvPr>
            <p:cNvSpPr>
              <a:spLocks noChangeArrowheads="1"/>
            </p:cNvSpPr>
            <p:nvPr userDrawn="1"/>
          </p:nvSpPr>
          <p:spPr bwMode="auto">
            <a:xfrm>
              <a:off x="97790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76">
              <a:extLst>
                <a:ext uri="{FF2B5EF4-FFF2-40B4-BE49-F238E27FC236}">
                  <a16:creationId xmlns:a16="http://schemas.microsoft.com/office/drawing/2014/main" id="{B3FE19A4-C9F0-4553-A790-463D214E79E3}"/>
                </a:ext>
              </a:extLst>
            </p:cNvPr>
            <p:cNvSpPr>
              <a:spLocks noChangeArrowheads="1"/>
            </p:cNvSpPr>
            <p:nvPr userDrawn="1"/>
          </p:nvSpPr>
          <p:spPr bwMode="auto">
            <a:xfrm>
              <a:off x="148748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7">
              <a:extLst>
                <a:ext uri="{FF2B5EF4-FFF2-40B4-BE49-F238E27FC236}">
                  <a16:creationId xmlns:a16="http://schemas.microsoft.com/office/drawing/2014/main" id="{A08CBFEE-4D86-40C6-960E-C943A718B062}"/>
                </a:ext>
              </a:extLst>
            </p:cNvPr>
            <p:cNvSpPr>
              <a:spLocks noChangeArrowheads="1"/>
            </p:cNvSpPr>
            <p:nvPr userDrawn="1"/>
          </p:nvSpPr>
          <p:spPr bwMode="auto">
            <a:xfrm>
              <a:off x="199866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78">
              <a:extLst>
                <a:ext uri="{FF2B5EF4-FFF2-40B4-BE49-F238E27FC236}">
                  <a16:creationId xmlns:a16="http://schemas.microsoft.com/office/drawing/2014/main" id="{C738FA88-EA3D-43A0-B89E-53057E35DD40}"/>
                </a:ext>
              </a:extLst>
            </p:cNvPr>
            <p:cNvSpPr>
              <a:spLocks noChangeArrowheads="1"/>
            </p:cNvSpPr>
            <p:nvPr userDrawn="1"/>
          </p:nvSpPr>
          <p:spPr bwMode="auto">
            <a:xfrm>
              <a:off x="250983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79">
              <a:extLst>
                <a:ext uri="{FF2B5EF4-FFF2-40B4-BE49-F238E27FC236}">
                  <a16:creationId xmlns:a16="http://schemas.microsoft.com/office/drawing/2014/main" id="{7CEDE8BB-7FB3-4E11-9D58-D4015ABF411E}"/>
                </a:ext>
              </a:extLst>
            </p:cNvPr>
            <p:cNvSpPr>
              <a:spLocks noChangeArrowheads="1"/>
            </p:cNvSpPr>
            <p:nvPr userDrawn="1"/>
          </p:nvSpPr>
          <p:spPr bwMode="auto">
            <a:xfrm>
              <a:off x="301942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0">
              <a:extLst>
                <a:ext uri="{FF2B5EF4-FFF2-40B4-BE49-F238E27FC236}">
                  <a16:creationId xmlns:a16="http://schemas.microsoft.com/office/drawing/2014/main" id="{EEB69DAD-C63F-45A1-A2ED-57417C70C115}"/>
                </a:ext>
              </a:extLst>
            </p:cNvPr>
            <p:cNvSpPr>
              <a:spLocks noChangeArrowheads="1"/>
            </p:cNvSpPr>
            <p:nvPr userDrawn="1"/>
          </p:nvSpPr>
          <p:spPr bwMode="auto">
            <a:xfrm>
              <a:off x="35290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81">
              <a:extLst>
                <a:ext uri="{FF2B5EF4-FFF2-40B4-BE49-F238E27FC236}">
                  <a16:creationId xmlns:a16="http://schemas.microsoft.com/office/drawing/2014/main" id="{2E244D8A-17BA-4A73-AE55-DCBC76BB87B4}"/>
                </a:ext>
              </a:extLst>
            </p:cNvPr>
            <p:cNvSpPr>
              <a:spLocks noChangeArrowheads="1"/>
            </p:cNvSpPr>
            <p:nvPr userDrawn="1"/>
          </p:nvSpPr>
          <p:spPr bwMode="auto">
            <a:xfrm>
              <a:off x="404019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2">
              <a:extLst>
                <a:ext uri="{FF2B5EF4-FFF2-40B4-BE49-F238E27FC236}">
                  <a16:creationId xmlns:a16="http://schemas.microsoft.com/office/drawing/2014/main" id="{E9B379B4-2FC1-4C2E-9148-4861C600A41E}"/>
                </a:ext>
              </a:extLst>
            </p:cNvPr>
            <p:cNvSpPr>
              <a:spLocks noChangeArrowheads="1"/>
            </p:cNvSpPr>
            <p:nvPr userDrawn="1"/>
          </p:nvSpPr>
          <p:spPr bwMode="auto">
            <a:xfrm>
              <a:off x="455136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83">
              <a:extLst>
                <a:ext uri="{FF2B5EF4-FFF2-40B4-BE49-F238E27FC236}">
                  <a16:creationId xmlns:a16="http://schemas.microsoft.com/office/drawing/2014/main" id="{EDF7C3AF-9C49-496C-A89F-8F1277EF0EDF}"/>
                </a:ext>
              </a:extLst>
            </p:cNvPr>
            <p:cNvSpPr>
              <a:spLocks noChangeArrowheads="1"/>
            </p:cNvSpPr>
            <p:nvPr userDrawn="1"/>
          </p:nvSpPr>
          <p:spPr bwMode="auto">
            <a:xfrm>
              <a:off x="506254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84">
              <a:extLst>
                <a:ext uri="{FF2B5EF4-FFF2-40B4-BE49-F238E27FC236}">
                  <a16:creationId xmlns:a16="http://schemas.microsoft.com/office/drawing/2014/main" id="{B6A0DC3A-7B11-4F99-BAD2-57355298E143}"/>
                </a:ext>
              </a:extLst>
            </p:cNvPr>
            <p:cNvSpPr>
              <a:spLocks noChangeArrowheads="1"/>
            </p:cNvSpPr>
            <p:nvPr userDrawn="1"/>
          </p:nvSpPr>
          <p:spPr bwMode="auto">
            <a:xfrm>
              <a:off x="5570540"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85">
              <a:extLst>
                <a:ext uri="{FF2B5EF4-FFF2-40B4-BE49-F238E27FC236}">
                  <a16:creationId xmlns:a16="http://schemas.microsoft.com/office/drawing/2014/main" id="{A57C791D-2F56-4F70-B9BF-A9B77505FA7D}"/>
                </a:ext>
              </a:extLst>
            </p:cNvPr>
            <p:cNvSpPr>
              <a:spLocks noChangeArrowheads="1"/>
            </p:cNvSpPr>
            <p:nvPr userDrawn="1"/>
          </p:nvSpPr>
          <p:spPr bwMode="auto">
            <a:xfrm>
              <a:off x="60817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86">
              <a:extLst>
                <a:ext uri="{FF2B5EF4-FFF2-40B4-BE49-F238E27FC236}">
                  <a16:creationId xmlns:a16="http://schemas.microsoft.com/office/drawing/2014/main" id="{3CDAE971-6516-48C6-B87A-04B47ABD40A9}"/>
                </a:ext>
              </a:extLst>
            </p:cNvPr>
            <p:cNvSpPr>
              <a:spLocks noChangeArrowheads="1"/>
            </p:cNvSpPr>
            <p:nvPr userDrawn="1"/>
          </p:nvSpPr>
          <p:spPr bwMode="auto">
            <a:xfrm>
              <a:off x="6592891"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7">
              <a:extLst>
                <a:ext uri="{FF2B5EF4-FFF2-40B4-BE49-F238E27FC236}">
                  <a16:creationId xmlns:a16="http://schemas.microsoft.com/office/drawing/2014/main" id="{8898FCBD-D500-4223-AC23-1C77C5289BBC}"/>
                </a:ext>
              </a:extLst>
            </p:cNvPr>
            <p:cNvSpPr>
              <a:spLocks noChangeArrowheads="1"/>
            </p:cNvSpPr>
            <p:nvPr userDrawn="1"/>
          </p:nvSpPr>
          <p:spPr bwMode="auto">
            <a:xfrm>
              <a:off x="7102478"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88">
              <a:extLst>
                <a:ext uri="{FF2B5EF4-FFF2-40B4-BE49-F238E27FC236}">
                  <a16:creationId xmlns:a16="http://schemas.microsoft.com/office/drawing/2014/main" id="{129EFCAC-1DD9-4783-BB52-7A83FB1587A9}"/>
                </a:ext>
              </a:extLst>
            </p:cNvPr>
            <p:cNvSpPr>
              <a:spLocks noChangeArrowheads="1"/>
            </p:cNvSpPr>
            <p:nvPr userDrawn="1"/>
          </p:nvSpPr>
          <p:spPr bwMode="auto">
            <a:xfrm>
              <a:off x="761206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89">
              <a:extLst>
                <a:ext uri="{FF2B5EF4-FFF2-40B4-BE49-F238E27FC236}">
                  <a16:creationId xmlns:a16="http://schemas.microsoft.com/office/drawing/2014/main" id="{F9A84FD2-3128-491F-975A-E3B0725A9450}"/>
                </a:ext>
              </a:extLst>
            </p:cNvPr>
            <p:cNvSpPr>
              <a:spLocks noChangeArrowheads="1"/>
            </p:cNvSpPr>
            <p:nvPr userDrawn="1"/>
          </p:nvSpPr>
          <p:spPr bwMode="auto">
            <a:xfrm>
              <a:off x="812324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0">
              <a:extLst>
                <a:ext uri="{FF2B5EF4-FFF2-40B4-BE49-F238E27FC236}">
                  <a16:creationId xmlns:a16="http://schemas.microsoft.com/office/drawing/2014/main" id="{4586BC58-1455-4A08-9A19-82010FFE5B26}"/>
                </a:ext>
              </a:extLst>
            </p:cNvPr>
            <p:cNvSpPr>
              <a:spLocks noChangeArrowheads="1"/>
            </p:cNvSpPr>
            <p:nvPr userDrawn="1"/>
          </p:nvSpPr>
          <p:spPr bwMode="auto">
            <a:xfrm>
              <a:off x="8634416"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1">
              <a:extLst>
                <a:ext uri="{FF2B5EF4-FFF2-40B4-BE49-F238E27FC236}">
                  <a16:creationId xmlns:a16="http://schemas.microsoft.com/office/drawing/2014/main" id="{2B54BE75-71D9-480D-B678-8E7F4EB1B0F3}"/>
                </a:ext>
              </a:extLst>
            </p:cNvPr>
            <p:cNvSpPr>
              <a:spLocks noChangeArrowheads="1"/>
            </p:cNvSpPr>
            <p:nvPr userDrawn="1"/>
          </p:nvSpPr>
          <p:spPr bwMode="auto">
            <a:xfrm>
              <a:off x="914400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2">
              <a:extLst>
                <a:ext uri="{FF2B5EF4-FFF2-40B4-BE49-F238E27FC236}">
                  <a16:creationId xmlns:a16="http://schemas.microsoft.com/office/drawing/2014/main" id="{DB847564-B872-45C9-8B22-7EEB8462052B}"/>
                </a:ext>
              </a:extLst>
            </p:cNvPr>
            <p:cNvSpPr>
              <a:spLocks noChangeArrowheads="1"/>
            </p:cNvSpPr>
            <p:nvPr userDrawn="1"/>
          </p:nvSpPr>
          <p:spPr bwMode="auto">
            <a:xfrm>
              <a:off x="965517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93">
              <a:extLst>
                <a:ext uri="{FF2B5EF4-FFF2-40B4-BE49-F238E27FC236}">
                  <a16:creationId xmlns:a16="http://schemas.microsoft.com/office/drawing/2014/main" id="{A96F3C06-416C-437A-9D79-01EF4F49717D}"/>
                </a:ext>
              </a:extLst>
            </p:cNvPr>
            <p:cNvSpPr>
              <a:spLocks noChangeArrowheads="1"/>
            </p:cNvSpPr>
            <p:nvPr userDrawn="1"/>
          </p:nvSpPr>
          <p:spPr bwMode="auto">
            <a:xfrm>
              <a:off x="1016476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94">
              <a:extLst>
                <a:ext uri="{FF2B5EF4-FFF2-40B4-BE49-F238E27FC236}">
                  <a16:creationId xmlns:a16="http://schemas.microsoft.com/office/drawing/2014/main" id="{C6B9FC55-E662-40C0-968D-345FF0ACE20B}"/>
                </a:ext>
              </a:extLst>
            </p:cNvPr>
            <p:cNvSpPr>
              <a:spLocks noChangeArrowheads="1"/>
            </p:cNvSpPr>
            <p:nvPr userDrawn="1"/>
          </p:nvSpPr>
          <p:spPr bwMode="auto">
            <a:xfrm>
              <a:off x="10675942"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95">
              <a:extLst>
                <a:ext uri="{FF2B5EF4-FFF2-40B4-BE49-F238E27FC236}">
                  <a16:creationId xmlns:a16="http://schemas.microsoft.com/office/drawing/2014/main" id="{8BDE75BF-1FED-4931-8D8D-EA70850ACF43}"/>
                </a:ext>
              </a:extLst>
            </p:cNvPr>
            <p:cNvSpPr>
              <a:spLocks noChangeArrowheads="1"/>
            </p:cNvSpPr>
            <p:nvPr userDrawn="1"/>
          </p:nvSpPr>
          <p:spPr bwMode="auto">
            <a:xfrm>
              <a:off x="1118553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96">
              <a:extLst>
                <a:ext uri="{FF2B5EF4-FFF2-40B4-BE49-F238E27FC236}">
                  <a16:creationId xmlns:a16="http://schemas.microsoft.com/office/drawing/2014/main" id="{0E7289C5-56F5-41AB-8AC8-F838B91CDDF6}"/>
                </a:ext>
              </a:extLst>
            </p:cNvPr>
            <p:cNvSpPr>
              <a:spLocks noChangeArrowheads="1"/>
            </p:cNvSpPr>
            <p:nvPr userDrawn="1"/>
          </p:nvSpPr>
          <p:spPr bwMode="auto">
            <a:xfrm>
              <a:off x="1169670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97">
              <a:extLst>
                <a:ext uri="{FF2B5EF4-FFF2-40B4-BE49-F238E27FC236}">
                  <a16:creationId xmlns:a16="http://schemas.microsoft.com/office/drawing/2014/main" id="{040B7FEC-41FE-4451-9CA9-84FEBCE8C2EE}"/>
                </a:ext>
              </a:extLst>
            </p:cNvPr>
            <p:cNvSpPr>
              <a:spLocks noChangeArrowheads="1"/>
            </p:cNvSpPr>
            <p:nvPr userDrawn="1"/>
          </p:nvSpPr>
          <p:spPr bwMode="auto">
            <a:xfrm>
              <a:off x="46672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8">
              <a:extLst>
                <a:ext uri="{FF2B5EF4-FFF2-40B4-BE49-F238E27FC236}">
                  <a16:creationId xmlns:a16="http://schemas.microsoft.com/office/drawing/2014/main" id="{18CE1C60-7AA3-4946-9B3B-309DEC27BF3E}"/>
                </a:ext>
              </a:extLst>
            </p:cNvPr>
            <p:cNvSpPr>
              <a:spLocks noChangeArrowheads="1"/>
            </p:cNvSpPr>
            <p:nvPr userDrawn="1"/>
          </p:nvSpPr>
          <p:spPr bwMode="auto">
            <a:xfrm>
              <a:off x="97790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99">
              <a:extLst>
                <a:ext uri="{FF2B5EF4-FFF2-40B4-BE49-F238E27FC236}">
                  <a16:creationId xmlns:a16="http://schemas.microsoft.com/office/drawing/2014/main" id="{0F5718E2-0234-4B35-86F5-8741A1D8E399}"/>
                </a:ext>
              </a:extLst>
            </p:cNvPr>
            <p:cNvSpPr>
              <a:spLocks noChangeArrowheads="1"/>
            </p:cNvSpPr>
            <p:nvPr userDrawn="1"/>
          </p:nvSpPr>
          <p:spPr bwMode="auto">
            <a:xfrm>
              <a:off x="148748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0">
              <a:extLst>
                <a:ext uri="{FF2B5EF4-FFF2-40B4-BE49-F238E27FC236}">
                  <a16:creationId xmlns:a16="http://schemas.microsoft.com/office/drawing/2014/main" id="{99A2A6C8-C682-4A79-9A1C-D545F16442DC}"/>
                </a:ext>
              </a:extLst>
            </p:cNvPr>
            <p:cNvSpPr>
              <a:spLocks noChangeArrowheads="1"/>
            </p:cNvSpPr>
            <p:nvPr userDrawn="1"/>
          </p:nvSpPr>
          <p:spPr bwMode="auto">
            <a:xfrm>
              <a:off x="199866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1">
              <a:extLst>
                <a:ext uri="{FF2B5EF4-FFF2-40B4-BE49-F238E27FC236}">
                  <a16:creationId xmlns:a16="http://schemas.microsoft.com/office/drawing/2014/main" id="{4CB82695-A6D7-497C-A3B5-91E4822E2ED9}"/>
                </a:ext>
              </a:extLst>
            </p:cNvPr>
            <p:cNvSpPr>
              <a:spLocks noChangeArrowheads="1"/>
            </p:cNvSpPr>
            <p:nvPr userDrawn="1"/>
          </p:nvSpPr>
          <p:spPr bwMode="auto">
            <a:xfrm>
              <a:off x="250983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2">
              <a:extLst>
                <a:ext uri="{FF2B5EF4-FFF2-40B4-BE49-F238E27FC236}">
                  <a16:creationId xmlns:a16="http://schemas.microsoft.com/office/drawing/2014/main" id="{C8AE7637-47D2-433B-BE2B-72EA4124A928}"/>
                </a:ext>
              </a:extLst>
            </p:cNvPr>
            <p:cNvSpPr>
              <a:spLocks noChangeArrowheads="1"/>
            </p:cNvSpPr>
            <p:nvPr userDrawn="1"/>
          </p:nvSpPr>
          <p:spPr bwMode="auto">
            <a:xfrm>
              <a:off x="301942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103">
              <a:extLst>
                <a:ext uri="{FF2B5EF4-FFF2-40B4-BE49-F238E27FC236}">
                  <a16:creationId xmlns:a16="http://schemas.microsoft.com/office/drawing/2014/main" id="{2ACADFC7-7D39-4A3A-9544-83CBE74C48A2}"/>
                </a:ext>
              </a:extLst>
            </p:cNvPr>
            <p:cNvSpPr>
              <a:spLocks noChangeArrowheads="1"/>
            </p:cNvSpPr>
            <p:nvPr userDrawn="1"/>
          </p:nvSpPr>
          <p:spPr bwMode="auto">
            <a:xfrm>
              <a:off x="35290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04">
              <a:extLst>
                <a:ext uri="{FF2B5EF4-FFF2-40B4-BE49-F238E27FC236}">
                  <a16:creationId xmlns:a16="http://schemas.microsoft.com/office/drawing/2014/main" id="{7AB7138A-E6AE-4A1D-9E79-7039280EDDC1}"/>
                </a:ext>
              </a:extLst>
            </p:cNvPr>
            <p:cNvSpPr>
              <a:spLocks noChangeArrowheads="1"/>
            </p:cNvSpPr>
            <p:nvPr userDrawn="1"/>
          </p:nvSpPr>
          <p:spPr bwMode="auto">
            <a:xfrm>
              <a:off x="404019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05">
              <a:extLst>
                <a:ext uri="{FF2B5EF4-FFF2-40B4-BE49-F238E27FC236}">
                  <a16:creationId xmlns:a16="http://schemas.microsoft.com/office/drawing/2014/main" id="{D23BC63C-1407-402F-8A06-014FF7C440D8}"/>
                </a:ext>
              </a:extLst>
            </p:cNvPr>
            <p:cNvSpPr>
              <a:spLocks noChangeArrowheads="1"/>
            </p:cNvSpPr>
            <p:nvPr userDrawn="1"/>
          </p:nvSpPr>
          <p:spPr bwMode="auto">
            <a:xfrm>
              <a:off x="455136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6">
              <a:extLst>
                <a:ext uri="{FF2B5EF4-FFF2-40B4-BE49-F238E27FC236}">
                  <a16:creationId xmlns:a16="http://schemas.microsoft.com/office/drawing/2014/main" id="{17EA13F0-BAD2-4808-9C4E-71CA69BAF60D}"/>
                </a:ext>
              </a:extLst>
            </p:cNvPr>
            <p:cNvSpPr>
              <a:spLocks noChangeArrowheads="1"/>
            </p:cNvSpPr>
            <p:nvPr userDrawn="1"/>
          </p:nvSpPr>
          <p:spPr bwMode="auto">
            <a:xfrm>
              <a:off x="506254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107">
              <a:extLst>
                <a:ext uri="{FF2B5EF4-FFF2-40B4-BE49-F238E27FC236}">
                  <a16:creationId xmlns:a16="http://schemas.microsoft.com/office/drawing/2014/main" id="{88C9CCAC-44E4-49AB-B6F5-FF8952F76703}"/>
                </a:ext>
              </a:extLst>
            </p:cNvPr>
            <p:cNvSpPr>
              <a:spLocks noChangeArrowheads="1"/>
            </p:cNvSpPr>
            <p:nvPr userDrawn="1"/>
          </p:nvSpPr>
          <p:spPr bwMode="auto">
            <a:xfrm>
              <a:off x="5570540"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08">
              <a:extLst>
                <a:ext uri="{FF2B5EF4-FFF2-40B4-BE49-F238E27FC236}">
                  <a16:creationId xmlns:a16="http://schemas.microsoft.com/office/drawing/2014/main" id="{8257945B-214C-41AF-9808-39F36202E633}"/>
                </a:ext>
              </a:extLst>
            </p:cNvPr>
            <p:cNvSpPr>
              <a:spLocks noChangeArrowheads="1"/>
            </p:cNvSpPr>
            <p:nvPr userDrawn="1"/>
          </p:nvSpPr>
          <p:spPr bwMode="auto">
            <a:xfrm>
              <a:off x="60817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09">
              <a:extLst>
                <a:ext uri="{FF2B5EF4-FFF2-40B4-BE49-F238E27FC236}">
                  <a16:creationId xmlns:a16="http://schemas.microsoft.com/office/drawing/2014/main" id="{6679D701-9A67-4953-A0F1-B58ED4DA1D9E}"/>
                </a:ext>
              </a:extLst>
            </p:cNvPr>
            <p:cNvSpPr>
              <a:spLocks noChangeArrowheads="1"/>
            </p:cNvSpPr>
            <p:nvPr userDrawn="1"/>
          </p:nvSpPr>
          <p:spPr bwMode="auto">
            <a:xfrm>
              <a:off x="6592891"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0">
              <a:extLst>
                <a:ext uri="{FF2B5EF4-FFF2-40B4-BE49-F238E27FC236}">
                  <a16:creationId xmlns:a16="http://schemas.microsoft.com/office/drawing/2014/main" id="{5B9BB516-85E8-4FAA-850C-E02126E3476A}"/>
                </a:ext>
              </a:extLst>
            </p:cNvPr>
            <p:cNvSpPr>
              <a:spLocks noChangeArrowheads="1"/>
            </p:cNvSpPr>
            <p:nvPr userDrawn="1"/>
          </p:nvSpPr>
          <p:spPr bwMode="auto">
            <a:xfrm>
              <a:off x="7102478"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111">
              <a:extLst>
                <a:ext uri="{FF2B5EF4-FFF2-40B4-BE49-F238E27FC236}">
                  <a16:creationId xmlns:a16="http://schemas.microsoft.com/office/drawing/2014/main" id="{4906CACE-1A0F-4728-8634-C166F92C1FAC}"/>
                </a:ext>
              </a:extLst>
            </p:cNvPr>
            <p:cNvSpPr>
              <a:spLocks noChangeArrowheads="1"/>
            </p:cNvSpPr>
            <p:nvPr userDrawn="1"/>
          </p:nvSpPr>
          <p:spPr bwMode="auto">
            <a:xfrm>
              <a:off x="761206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12">
              <a:extLst>
                <a:ext uri="{FF2B5EF4-FFF2-40B4-BE49-F238E27FC236}">
                  <a16:creationId xmlns:a16="http://schemas.microsoft.com/office/drawing/2014/main" id="{8D7AC8CB-FAB9-4B3E-9B72-71BB0DF6DBC2}"/>
                </a:ext>
              </a:extLst>
            </p:cNvPr>
            <p:cNvSpPr>
              <a:spLocks noChangeArrowheads="1"/>
            </p:cNvSpPr>
            <p:nvPr userDrawn="1"/>
          </p:nvSpPr>
          <p:spPr bwMode="auto">
            <a:xfrm>
              <a:off x="812324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113">
              <a:extLst>
                <a:ext uri="{FF2B5EF4-FFF2-40B4-BE49-F238E27FC236}">
                  <a16:creationId xmlns:a16="http://schemas.microsoft.com/office/drawing/2014/main" id="{D834423D-F73F-4AB4-9D5E-E9DF95715C62}"/>
                </a:ext>
              </a:extLst>
            </p:cNvPr>
            <p:cNvSpPr>
              <a:spLocks noChangeArrowheads="1"/>
            </p:cNvSpPr>
            <p:nvPr userDrawn="1"/>
          </p:nvSpPr>
          <p:spPr bwMode="auto">
            <a:xfrm>
              <a:off x="8634416"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4">
              <a:extLst>
                <a:ext uri="{FF2B5EF4-FFF2-40B4-BE49-F238E27FC236}">
                  <a16:creationId xmlns:a16="http://schemas.microsoft.com/office/drawing/2014/main" id="{036ACB62-8129-413E-8842-EC61813B4405}"/>
                </a:ext>
              </a:extLst>
            </p:cNvPr>
            <p:cNvSpPr>
              <a:spLocks noChangeArrowheads="1"/>
            </p:cNvSpPr>
            <p:nvPr userDrawn="1"/>
          </p:nvSpPr>
          <p:spPr bwMode="auto">
            <a:xfrm>
              <a:off x="914400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15">
              <a:extLst>
                <a:ext uri="{FF2B5EF4-FFF2-40B4-BE49-F238E27FC236}">
                  <a16:creationId xmlns:a16="http://schemas.microsoft.com/office/drawing/2014/main" id="{CCB352CB-1102-4594-984C-752BEFD9ACB5}"/>
                </a:ext>
              </a:extLst>
            </p:cNvPr>
            <p:cNvSpPr>
              <a:spLocks noChangeArrowheads="1"/>
            </p:cNvSpPr>
            <p:nvPr userDrawn="1"/>
          </p:nvSpPr>
          <p:spPr bwMode="auto">
            <a:xfrm>
              <a:off x="965517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16">
              <a:extLst>
                <a:ext uri="{FF2B5EF4-FFF2-40B4-BE49-F238E27FC236}">
                  <a16:creationId xmlns:a16="http://schemas.microsoft.com/office/drawing/2014/main" id="{E0D0D924-460A-4826-ACFA-28A89A714F60}"/>
                </a:ext>
              </a:extLst>
            </p:cNvPr>
            <p:cNvSpPr>
              <a:spLocks noChangeArrowheads="1"/>
            </p:cNvSpPr>
            <p:nvPr userDrawn="1"/>
          </p:nvSpPr>
          <p:spPr bwMode="auto">
            <a:xfrm>
              <a:off x="1016476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17">
              <a:extLst>
                <a:ext uri="{FF2B5EF4-FFF2-40B4-BE49-F238E27FC236}">
                  <a16:creationId xmlns:a16="http://schemas.microsoft.com/office/drawing/2014/main" id="{6DFF688C-F584-4300-8165-AA6162D9EE55}"/>
                </a:ext>
              </a:extLst>
            </p:cNvPr>
            <p:cNvSpPr>
              <a:spLocks noChangeArrowheads="1"/>
            </p:cNvSpPr>
            <p:nvPr userDrawn="1"/>
          </p:nvSpPr>
          <p:spPr bwMode="auto">
            <a:xfrm>
              <a:off x="10675942"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8">
              <a:extLst>
                <a:ext uri="{FF2B5EF4-FFF2-40B4-BE49-F238E27FC236}">
                  <a16:creationId xmlns:a16="http://schemas.microsoft.com/office/drawing/2014/main" id="{01DC1B29-E3D0-49F3-84D3-ADF26346C192}"/>
                </a:ext>
              </a:extLst>
            </p:cNvPr>
            <p:cNvSpPr>
              <a:spLocks noChangeArrowheads="1"/>
            </p:cNvSpPr>
            <p:nvPr userDrawn="1"/>
          </p:nvSpPr>
          <p:spPr bwMode="auto">
            <a:xfrm>
              <a:off x="1118553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19">
              <a:extLst>
                <a:ext uri="{FF2B5EF4-FFF2-40B4-BE49-F238E27FC236}">
                  <a16:creationId xmlns:a16="http://schemas.microsoft.com/office/drawing/2014/main" id="{A7003A91-702D-4C9B-AC1E-C725EF488E26}"/>
                </a:ext>
              </a:extLst>
            </p:cNvPr>
            <p:cNvSpPr>
              <a:spLocks noChangeArrowheads="1"/>
            </p:cNvSpPr>
            <p:nvPr userDrawn="1"/>
          </p:nvSpPr>
          <p:spPr bwMode="auto">
            <a:xfrm>
              <a:off x="1169670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20">
              <a:extLst>
                <a:ext uri="{FF2B5EF4-FFF2-40B4-BE49-F238E27FC236}">
                  <a16:creationId xmlns:a16="http://schemas.microsoft.com/office/drawing/2014/main" id="{71ACAA4F-32E2-4481-8BB8-271496BB686A}"/>
                </a:ext>
              </a:extLst>
            </p:cNvPr>
            <p:cNvSpPr>
              <a:spLocks noChangeArrowheads="1"/>
            </p:cNvSpPr>
            <p:nvPr userDrawn="1"/>
          </p:nvSpPr>
          <p:spPr bwMode="auto">
            <a:xfrm>
              <a:off x="46672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21">
              <a:extLst>
                <a:ext uri="{FF2B5EF4-FFF2-40B4-BE49-F238E27FC236}">
                  <a16:creationId xmlns:a16="http://schemas.microsoft.com/office/drawing/2014/main" id="{488598CC-BED0-44EB-803D-F7FB725B2E3E}"/>
                </a:ext>
              </a:extLst>
            </p:cNvPr>
            <p:cNvSpPr>
              <a:spLocks noChangeArrowheads="1"/>
            </p:cNvSpPr>
            <p:nvPr userDrawn="1"/>
          </p:nvSpPr>
          <p:spPr bwMode="auto">
            <a:xfrm>
              <a:off x="97790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2">
              <a:extLst>
                <a:ext uri="{FF2B5EF4-FFF2-40B4-BE49-F238E27FC236}">
                  <a16:creationId xmlns:a16="http://schemas.microsoft.com/office/drawing/2014/main" id="{70A65908-515F-4D3D-B9DA-6DF23FB698C4}"/>
                </a:ext>
              </a:extLst>
            </p:cNvPr>
            <p:cNvSpPr>
              <a:spLocks noChangeArrowheads="1"/>
            </p:cNvSpPr>
            <p:nvPr userDrawn="1"/>
          </p:nvSpPr>
          <p:spPr bwMode="auto">
            <a:xfrm>
              <a:off x="148748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3">
              <a:extLst>
                <a:ext uri="{FF2B5EF4-FFF2-40B4-BE49-F238E27FC236}">
                  <a16:creationId xmlns:a16="http://schemas.microsoft.com/office/drawing/2014/main" id="{628B6C44-362E-456F-AA91-75933DE38C52}"/>
                </a:ext>
              </a:extLst>
            </p:cNvPr>
            <p:cNvSpPr>
              <a:spLocks noChangeArrowheads="1"/>
            </p:cNvSpPr>
            <p:nvPr userDrawn="1"/>
          </p:nvSpPr>
          <p:spPr bwMode="auto">
            <a:xfrm>
              <a:off x="199866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24">
              <a:extLst>
                <a:ext uri="{FF2B5EF4-FFF2-40B4-BE49-F238E27FC236}">
                  <a16:creationId xmlns:a16="http://schemas.microsoft.com/office/drawing/2014/main" id="{142497E1-C85E-4C9D-A592-5976089D75FF}"/>
                </a:ext>
              </a:extLst>
            </p:cNvPr>
            <p:cNvSpPr>
              <a:spLocks noChangeArrowheads="1"/>
            </p:cNvSpPr>
            <p:nvPr userDrawn="1"/>
          </p:nvSpPr>
          <p:spPr bwMode="auto">
            <a:xfrm>
              <a:off x="250983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25">
              <a:extLst>
                <a:ext uri="{FF2B5EF4-FFF2-40B4-BE49-F238E27FC236}">
                  <a16:creationId xmlns:a16="http://schemas.microsoft.com/office/drawing/2014/main" id="{C4031E93-F049-42D2-A7C8-650F92942593}"/>
                </a:ext>
              </a:extLst>
            </p:cNvPr>
            <p:cNvSpPr>
              <a:spLocks noChangeArrowheads="1"/>
            </p:cNvSpPr>
            <p:nvPr userDrawn="1"/>
          </p:nvSpPr>
          <p:spPr bwMode="auto">
            <a:xfrm>
              <a:off x="301942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26">
              <a:extLst>
                <a:ext uri="{FF2B5EF4-FFF2-40B4-BE49-F238E27FC236}">
                  <a16:creationId xmlns:a16="http://schemas.microsoft.com/office/drawing/2014/main" id="{A6C7C98C-AFB0-4EA8-BE05-50C2549F62D5}"/>
                </a:ext>
              </a:extLst>
            </p:cNvPr>
            <p:cNvSpPr>
              <a:spLocks noChangeArrowheads="1"/>
            </p:cNvSpPr>
            <p:nvPr userDrawn="1"/>
          </p:nvSpPr>
          <p:spPr bwMode="auto">
            <a:xfrm>
              <a:off x="35290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27">
              <a:extLst>
                <a:ext uri="{FF2B5EF4-FFF2-40B4-BE49-F238E27FC236}">
                  <a16:creationId xmlns:a16="http://schemas.microsoft.com/office/drawing/2014/main" id="{12C66BFD-EC7B-48A2-81FE-4D47CFD7F8A8}"/>
                </a:ext>
              </a:extLst>
            </p:cNvPr>
            <p:cNvSpPr>
              <a:spLocks noChangeArrowheads="1"/>
            </p:cNvSpPr>
            <p:nvPr userDrawn="1"/>
          </p:nvSpPr>
          <p:spPr bwMode="auto">
            <a:xfrm>
              <a:off x="404019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28">
              <a:extLst>
                <a:ext uri="{FF2B5EF4-FFF2-40B4-BE49-F238E27FC236}">
                  <a16:creationId xmlns:a16="http://schemas.microsoft.com/office/drawing/2014/main" id="{3896EBE3-C081-410F-A870-6A238CEB586D}"/>
                </a:ext>
              </a:extLst>
            </p:cNvPr>
            <p:cNvSpPr>
              <a:spLocks noChangeArrowheads="1"/>
            </p:cNvSpPr>
            <p:nvPr userDrawn="1"/>
          </p:nvSpPr>
          <p:spPr bwMode="auto">
            <a:xfrm>
              <a:off x="455136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29">
              <a:extLst>
                <a:ext uri="{FF2B5EF4-FFF2-40B4-BE49-F238E27FC236}">
                  <a16:creationId xmlns:a16="http://schemas.microsoft.com/office/drawing/2014/main" id="{5C76AE42-47ED-46E6-BC5B-CF0E9428717C}"/>
                </a:ext>
              </a:extLst>
            </p:cNvPr>
            <p:cNvSpPr>
              <a:spLocks noChangeArrowheads="1"/>
            </p:cNvSpPr>
            <p:nvPr userDrawn="1"/>
          </p:nvSpPr>
          <p:spPr bwMode="auto">
            <a:xfrm>
              <a:off x="506254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0">
              <a:extLst>
                <a:ext uri="{FF2B5EF4-FFF2-40B4-BE49-F238E27FC236}">
                  <a16:creationId xmlns:a16="http://schemas.microsoft.com/office/drawing/2014/main" id="{28AF1B9F-E0A2-49E6-9FC2-EC62C64CECB4}"/>
                </a:ext>
              </a:extLst>
            </p:cNvPr>
            <p:cNvSpPr>
              <a:spLocks noChangeArrowheads="1"/>
            </p:cNvSpPr>
            <p:nvPr userDrawn="1"/>
          </p:nvSpPr>
          <p:spPr bwMode="auto">
            <a:xfrm>
              <a:off x="5570540"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131">
              <a:extLst>
                <a:ext uri="{FF2B5EF4-FFF2-40B4-BE49-F238E27FC236}">
                  <a16:creationId xmlns:a16="http://schemas.microsoft.com/office/drawing/2014/main" id="{6FB938B2-656E-4ADA-ABEA-632450B80221}"/>
                </a:ext>
              </a:extLst>
            </p:cNvPr>
            <p:cNvSpPr>
              <a:spLocks noChangeArrowheads="1"/>
            </p:cNvSpPr>
            <p:nvPr userDrawn="1"/>
          </p:nvSpPr>
          <p:spPr bwMode="auto">
            <a:xfrm>
              <a:off x="60817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2">
              <a:extLst>
                <a:ext uri="{FF2B5EF4-FFF2-40B4-BE49-F238E27FC236}">
                  <a16:creationId xmlns:a16="http://schemas.microsoft.com/office/drawing/2014/main" id="{88AD0C49-6888-4F80-8A9C-752BBA6928F1}"/>
                </a:ext>
              </a:extLst>
            </p:cNvPr>
            <p:cNvSpPr>
              <a:spLocks noChangeArrowheads="1"/>
            </p:cNvSpPr>
            <p:nvPr userDrawn="1"/>
          </p:nvSpPr>
          <p:spPr bwMode="auto">
            <a:xfrm>
              <a:off x="6592891"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33">
              <a:extLst>
                <a:ext uri="{FF2B5EF4-FFF2-40B4-BE49-F238E27FC236}">
                  <a16:creationId xmlns:a16="http://schemas.microsoft.com/office/drawing/2014/main" id="{471B52D3-686B-4B16-891B-6721A5FD9CD7}"/>
                </a:ext>
              </a:extLst>
            </p:cNvPr>
            <p:cNvSpPr>
              <a:spLocks noChangeArrowheads="1"/>
            </p:cNvSpPr>
            <p:nvPr userDrawn="1"/>
          </p:nvSpPr>
          <p:spPr bwMode="auto">
            <a:xfrm>
              <a:off x="7102478"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34">
              <a:extLst>
                <a:ext uri="{FF2B5EF4-FFF2-40B4-BE49-F238E27FC236}">
                  <a16:creationId xmlns:a16="http://schemas.microsoft.com/office/drawing/2014/main" id="{016F1F20-52AF-428A-9CF7-17C191EFFE4B}"/>
                </a:ext>
              </a:extLst>
            </p:cNvPr>
            <p:cNvSpPr>
              <a:spLocks noChangeArrowheads="1"/>
            </p:cNvSpPr>
            <p:nvPr userDrawn="1"/>
          </p:nvSpPr>
          <p:spPr bwMode="auto">
            <a:xfrm>
              <a:off x="761206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135">
              <a:extLst>
                <a:ext uri="{FF2B5EF4-FFF2-40B4-BE49-F238E27FC236}">
                  <a16:creationId xmlns:a16="http://schemas.microsoft.com/office/drawing/2014/main" id="{F6CF4624-0283-4301-A6E7-EC30A6345925}"/>
                </a:ext>
              </a:extLst>
            </p:cNvPr>
            <p:cNvSpPr>
              <a:spLocks noChangeArrowheads="1"/>
            </p:cNvSpPr>
            <p:nvPr userDrawn="1"/>
          </p:nvSpPr>
          <p:spPr bwMode="auto">
            <a:xfrm>
              <a:off x="812324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36">
              <a:extLst>
                <a:ext uri="{FF2B5EF4-FFF2-40B4-BE49-F238E27FC236}">
                  <a16:creationId xmlns:a16="http://schemas.microsoft.com/office/drawing/2014/main" id="{03BCA2D8-0419-4227-88B6-D90451B47933}"/>
                </a:ext>
              </a:extLst>
            </p:cNvPr>
            <p:cNvSpPr>
              <a:spLocks noChangeArrowheads="1"/>
            </p:cNvSpPr>
            <p:nvPr userDrawn="1"/>
          </p:nvSpPr>
          <p:spPr bwMode="auto">
            <a:xfrm>
              <a:off x="8634416"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37">
              <a:extLst>
                <a:ext uri="{FF2B5EF4-FFF2-40B4-BE49-F238E27FC236}">
                  <a16:creationId xmlns:a16="http://schemas.microsoft.com/office/drawing/2014/main" id="{A05BE873-6143-412C-9266-DABC4E44E7EF}"/>
                </a:ext>
              </a:extLst>
            </p:cNvPr>
            <p:cNvSpPr>
              <a:spLocks noChangeArrowheads="1"/>
            </p:cNvSpPr>
            <p:nvPr userDrawn="1"/>
          </p:nvSpPr>
          <p:spPr bwMode="auto">
            <a:xfrm>
              <a:off x="914400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38">
              <a:extLst>
                <a:ext uri="{FF2B5EF4-FFF2-40B4-BE49-F238E27FC236}">
                  <a16:creationId xmlns:a16="http://schemas.microsoft.com/office/drawing/2014/main" id="{0C9047DB-37A6-475D-B112-3E9F541B80E1}"/>
                </a:ext>
              </a:extLst>
            </p:cNvPr>
            <p:cNvSpPr>
              <a:spLocks noChangeArrowheads="1"/>
            </p:cNvSpPr>
            <p:nvPr userDrawn="1"/>
          </p:nvSpPr>
          <p:spPr bwMode="auto">
            <a:xfrm>
              <a:off x="965517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39">
              <a:extLst>
                <a:ext uri="{FF2B5EF4-FFF2-40B4-BE49-F238E27FC236}">
                  <a16:creationId xmlns:a16="http://schemas.microsoft.com/office/drawing/2014/main" id="{1516ACAE-E48B-4780-B039-1E0D9F14AF81}"/>
                </a:ext>
              </a:extLst>
            </p:cNvPr>
            <p:cNvSpPr>
              <a:spLocks noChangeArrowheads="1"/>
            </p:cNvSpPr>
            <p:nvPr userDrawn="1"/>
          </p:nvSpPr>
          <p:spPr bwMode="auto">
            <a:xfrm>
              <a:off x="1016476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0">
              <a:extLst>
                <a:ext uri="{FF2B5EF4-FFF2-40B4-BE49-F238E27FC236}">
                  <a16:creationId xmlns:a16="http://schemas.microsoft.com/office/drawing/2014/main" id="{38EE9F1C-D2F2-434D-AA5D-70E1FFFA7B66}"/>
                </a:ext>
              </a:extLst>
            </p:cNvPr>
            <p:cNvSpPr>
              <a:spLocks noChangeArrowheads="1"/>
            </p:cNvSpPr>
            <p:nvPr userDrawn="1"/>
          </p:nvSpPr>
          <p:spPr bwMode="auto">
            <a:xfrm>
              <a:off x="10675942"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41">
              <a:extLst>
                <a:ext uri="{FF2B5EF4-FFF2-40B4-BE49-F238E27FC236}">
                  <a16:creationId xmlns:a16="http://schemas.microsoft.com/office/drawing/2014/main" id="{DFBD5C18-F748-4F0A-B081-AC210215C13E}"/>
                </a:ext>
              </a:extLst>
            </p:cNvPr>
            <p:cNvSpPr>
              <a:spLocks noChangeArrowheads="1"/>
            </p:cNvSpPr>
            <p:nvPr userDrawn="1"/>
          </p:nvSpPr>
          <p:spPr bwMode="auto">
            <a:xfrm>
              <a:off x="1118553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2">
              <a:extLst>
                <a:ext uri="{FF2B5EF4-FFF2-40B4-BE49-F238E27FC236}">
                  <a16:creationId xmlns:a16="http://schemas.microsoft.com/office/drawing/2014/main" id="{FE947779-EC2C-494F-AD84-A0588D4B78F8}"/>
                </a:ext>
              </a:extLst>
            </p:cNvPr>
            <p:cNvSpPr>
              <a:spLocks noChangeArrowheads="1"/>
            </p:cNvSpPr>
            <p:nvPr userDrawn="1"/>
          </p:nvSpPr>
          <p:spPr bwMode="auto">
            <a:xfrm>
              <a:off x="1169670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43">
              <a:extLst>
                <a:ext uri="{FF2B5EF4-FFF2-40B4-BE49-F238E27FC236}">
                  <a16:creationId xmlns:a16="http://schemas.microsoft.com/office/drawing/2014/main" id="{FDE06CBC-F9F0-4F98-A816-6BB6A9190FB6}"/>
                </a:ext>
              </a:extLst>
            </p:cNvPr>
            <p:cNvSpPr>
              <a:spLocks noChangeArrowheads="1"/>
            </p:cNvSpPr>
            <p:nvPr userDrawn="1"/>
          </p:nvSpPr>
          <p:spPr bwMode="auto">
            <a:xfrm>
              <a:off x="46672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44">
              <a:extLst>
                <a:ext uri="{FF2B5EF4-FFF2-40B4-BE49-F238E27FC236}">
                  <a16:creationId xmlns:a16="http://schemas.microsoft.com/office/drawing/2014/main" id="{56DA96C2-7E18-4ADA-9199-96D16E7B6226}"/>
                </a:ext>
              </a:extLst>
            </p:cNvPr>
            <p:cNvSpPr>
              <a:spLocks noChangeArrowheads="1"/>
            </p:cNvSpPr>
            <p:nvPr userDrawn="1"/>
          </p:nvSpPr>
          <p:spPr bwMode="auto">
            <a:xfrm>
              <a:off x="97790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45">
              <a:extLst>
                <a:ext uri="{FF2B5EF4-FFF2-40B4-BE49-F238E27FC236}">
                  <a16:creationId xmlns:a16="http://schemas.microsoft.com/office/drawing/2014/main" id="{3048CC9B-E4EF-4491-A36F-261739FFD817}"/>
                </a:ext>
              </a:extLst>
            </p:cNvPr>
            <p:cNvSpPr>
              <a:spLocks noChangeArrowheads="1"/>
            </p:cNvSpPr>
            <p:nvPr userDrawn="1"/>
          </p:nvSpPr>
          <p:spPr bwMode="auto">
            <a:xfrm>
              <a:off x="148748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146">
              <a:extLst>
                <a:ext uri="{FF2B5EF4-FFF2-40B4-BE49-F238E27FC236}">
                  <a16:creationId xmlns:a16="http://schemas.microsoft.com/office/drawing/2014/main" id="{821CD2BF-47A0-4429-B709-3356E9E59D46}"/>
                </a:ext>
              </a:extLst>
            </p:cNvPr>
            <p:cNvSpPr>
              <a:spLocks noChangeArrowheads="1"/>
            </p:cNvSpPr>
            <p:nvPr userDrawn="1"/>
          </p:nvSpPr>
          <p:spPr bwMode="auto">
            <a:xfrm>
              <a:off x="199866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47">
              <a:extLst>
                <a:ext uri="{FF2B5EF4-FFF2-40B4-BE49-F238E27FC236}">
                  <a16:creationId xmlns:a16="http://schemas.microsoft.com/office/drawing/2014/main" id="{62E06370-19CA-4AB2-B704-73DF1467F232}"/>
                </a:ext>
              </a:extLst>
            </p:cNvPr>
            <p:cNvSpPr>
              <a:spLocks noChangeArrowheads="1"/>
            </p:cNvSpPr>
            <p:nvPr userDrawn="1"/>
          </p:nvSpPr>
          <p:spPr bwMode="auto">
            <a:xfrm>
              <a:off x="250983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48">
              <a:extLst>
                <a:ext uri="{FF2B5EF4-FFF2-40B4-BE49-F238E27FC236}">
                  <a16:creationId xmlns:a16="http://schemas.microsoft.com/office/drawing/2014/main" id="{40109FE1-B2F9-4FC1-9201-DFF9206AB54B}"/>
                </a:ext>
              </a:extLst>
            </p:cNvPr>
            <p:cNvSpPr>
              <a:spLocks noChangeArrowheads="1"/>
            </p:cNvSpPr>
            <p:nvPr userDrawn="1"/>
          </p:nvSpPr>
          <p:spPr bwMode="auto">
            <a:xfrm>
              <a:off x="301942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49">
              <a:extLst>
                <a:ext uri="{FF2B5EF4-FFF2-40B4-BE49-F238E27FC236}">
                  <a16:creationId xmlns:a16="http://schemas.microsoft.com/office/drawing/2014/main" id="{D4F2922B-18FC-42FA-A8E6-C02EFDB83637}"/>
                </a:ext>
              </a:extLst>
            </p:cNvPr>
            <p:cNvSpPr>
              <a:spLocks noChangeArrowheads="1"/>
            </p:cNvSpPr>
            <p:nvPr userDrawn="1"/>
          </p:nvSpPr>
          <p:spPr bwMode="auto">
            <a:xfrm>
              <a:off x="35290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150">
              <a:extLst>
                <a:ext uri="{FF2B5EF4-FFF2-40B4-BE49-F238E27FC236}">
                  <a16:creationId xmlns:a16="http://schemas.microsoft.com/office/drawing/2014/main" id="{EAF4F7F7-C783-4A56-A852-6D4B78F526D5}"/>
                </a:ext>
              </a:extLst>
            </p:cNvPr>
            <p:cNvSpPr>
              <a:spLocks noChangeArrowheads="1"/>
            </p:cNvSpPr>
            <p:nvPr userDrawn="1"/>
          </p:nvSpPr>
          <p:spPr bwMode="auto">
            <a:xfrm>
              <a:off x="404019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151">
              <a:extLst>
                <a:ext uri="{FF2B5EF4-FFF2-40B4-BE49-F238E27FC236}">
                  <a16:creationId xmlns:a16="http://schemas.microsoft.com/office/drawing/2014/main" id="{1025F4A4-0AEE-4BA0-B700-4E181342488E}"/>
                </a:ext>
              </a:extLst>
            </p:cNvPr>
            <p:cNvSpPr>
              <a:spLocks noChangeArrowheads="1"/>
            </p:cNvSpPr>
            <p:nvPr userDrawn="1"/>
          </p:nvSpPr>
          <p:spPr bwMode="auto">
            <a:xfrm>
              <a:off x="455136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152">
              <a:extLst>
                <a:ext uri="{FF2B5EF4-FFF2-40B4-BE49-F238E27FC236}">
                  <a16:creationId xmlns:a16="http://schemas.microsoft.com/office/drawing/2014/main" id="{88F278B5-2E27-442A-A752-F8B9B648952B}"/>
                </a:ext>
              </a:extLst>
            </p:cNvPr>
            <p:cNvSpPr>
              <a:spLocks noChangeArrowheads="1"/>
            </p:cNvSpPr>
            <p:nvPr userDrawn="1"/>
          </p:nvSpPr>
          <p:spPr bwMode="auto">
            <a:xfrm>
              <a:off x="506254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53">
              <a:extLst>
                <a:ext uri="{FF2B5EF4-FFF2-40B4-BE49-F238E27FC236}">
                  <a16:creationId xmlns:a16="http://schemas.microsoft.com/office/drawing/2014/main" id="{DE9A5EFD-BC97-453A-8D74-A1C48266480B}"/>
                </a:ext>
              </a:extLst>
            </p:cNvPr>
            <p:cNvSpPr>
              <a:spLocks noChangeArrowheads="1"/>
            </p:cNvSpPr>
            <p:nvPr userDrawn="1"/>
          </p:nvSpPr>
          <p:spPr bwMode="auto">
            <a:xfrm>
              <a:off x="5570540"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54">
              <a:extLst>
                <a:ext uri="{FF2B5EF4-FFF2-40B4-BE49-F238E27FC236}">
                  <a16:creationId xmlns:a16="http://schemas.microsoft.com/office/drawing/2014/main" id="{C6D0D89A-0E9B-45AE-AF1B-01D58A6911E7}"/>
                </a:ext>
              </a:extLst>
            </p:cNvPr>
            <p:cNvSpPr>
              <a:spLocks noChangeArrowheads="1"/>
            </p:cNvSpPr>
            <p:nvPr userDrawn="1"/>
          </p:nvSpPr>
          <p:spPr bwMode="auto">
            <a:xfrm>
              <a:off x="60817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55">
              <a:extLst>
                <a:ext uri="{FF2B5EF4-FFF2-40B4-BE49-F238E27FC236}">
                  <a16:creationId xmlns:a16="http://schemas.microsoft.com/office/drawing/2014/main" id="{54B8CF94-42AA-4457-A72F-E28D2E95AD8B}"/>
                </a:ext>
              </a:extLst>
            </p:cNvPr>
            <p:cNvSpPr>
              <a:spLocks noChangeArrowheads="1"/>
            </p:cNvSpPr>
            <p:nvPr userDrawn="1"/>
          </p:nvSpPr>
          <p:spPr bwMode="auto">
            <a:xfrm>
              <a:off x="6592891"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56">
              <a:extLst>
                <a:ext uri="{FF2B5EF4-FFF2-40B4-BE49-F238E27FC236}">
                  <a16:creationId xmlns:a16="http://schemas.microsoft.com/office/drawing/2014/main" id="{C6C39D30-08DC-49CA-86AD-9969BF800D5F}"/>
                </a:ext>
              </a:extLst>
            </p:cNvPr>
            <p:cNvSpPr>
              <a:spLocks noChangeArrowheads="1"/>
            </p:cNvSpPr>
            <p:nvPr userDrawn="1"/>
          </p:nvSpPr>
          <p:spPr bwMode="auto">
            <a:xfrm>
              <a:off x="7102478"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57">
              <a:extLst>
                <a:ext uri="{FF2B5EF4-FFF2-40B4-BE49-F238E27FC236}">
                  <a16:creationId xmlns:a16="http://schemas.microsoft.com/office/drawing/2014/main" id="{A368AB70-54C4-4791-B654-2646CAC5895A}"/>
                </a:ext>
              </a:extLst>
            </p:cNvPr>
            <p:cNvSpPr>
              <a:spLocks noChangeArrowheads="1"/>
            </p:cNvSpPr>
            <p:nvPr userDrawn="1"/>
          </p:nvSpPr>
          <p:spPr bwMode="auto">
            <a:xfrm>
              <a:off x="761206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58">
              <a:extLst>
                <a:ext uri="{FF2B5EF4-FFF2-40B4-BE49-F238E27FC236}">
                  <a16:creationId xmlns:a16="http://schemas.microsoft.com/office/drawing/2014/main" id="{56575F76-7795-467D-AB80-6109B13541A0}"/>
                </a:ext>
              </a:extLst>
            </p:cNvPr>
            <p:cNvSpPr>
              <a:spLocks noChangeArrowheads="1"/>
            </p:cNvSpPr>
            <p:nvPr userDrawn="1"/>
          </p:nvSpPr>
          <p:spPr bwMode="auto">
            <a:xfrm>
              <a:off x="812324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59">
              <a:extLst>
                <a:ext uri="{FF2B5EF4-FFF2-40B4-BE49-F238E27FC236}">
                  <a16:creationId xmlns:a16="http://schemas.microsoft.com/office/drawing/2014/main" id="{5705E698-7EFF-4C46-BB31-9B56643EA8A8}"/>
                </a:ext>
              </a:extLst>
            </p:cNvPr>
            <p:cNvSpPr>
              <a:spLocks noChangeArrowheads="1"/>
            </p:cNvSpPr>
            <p:nvPr userDrawn="1"/>
          </p:nvSpPr>
          <p:spPr bwMode="auto">
            <a:xfrm>
              <a:off x="8634416"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0">
              <a:extLst>
                <a:ext uri="{FF2B5EF4-FFF2-40B4-BE49-F238E27FC236}">
                  <a16:creationId xmlns:a16="http://schemas.microsoft.com/office/drawing/2014/main" id="{C3CDC3A5-4299-489E-864F-EA1DADFDF503}"/>
                </a:ext>
              </a:extLst>
            </p:cNvPr>
            <p:cNvSpPr>
              <a:spLocks noChangeArrowheads="1"/>
            </p:cNvSpPr>
            <p:nvPr userDrawn="1"/>
          </p:nvSpPr>
          <p:spPr bwMode="auto">
            <a:xfrm>
              <a:off x="914400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61">
              <a:extLst>
                <a:ext uri="{FF2B5EF4-FFF2-40B4-BE49-F238E27FC236}">
                  <a16:creationId xmlns:a16="http://schemas.microsoft.com/office/drawing/2014/main" id="{28F1B5D3-114F-435C-ACAD-8B67B48CC642}"/>
                </a:ext>
              </a:extLst>
            </p:cNvPr>
            <p:cNvSpPr>
              <a:spLocks noChangeArrowheads="1"/>
            </p:cNvSpPr>
            <p:nvPr userDrawn="1"/>
          </p:nvSpPr>
          <p:spPr bwMode="auto">
            <a:xfrm>
              <a:off x="965517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2">
              <a:extLst>
                <a:ext uri="{FF2B5EF4-FFF2-40B4-BE49-F238E27FC236}">
                  <a16:creationId xmlns:a16="http://schemas.microsoft.com/office/drawing/2014/main" id="{B1A1F582-4543-48CB-93D3-AE15FEF68E68}"/>
                </a:ext>
              </a:extLst>
            </p:cNvPr>
            <p:cNvSpPr>
              <a:spLocks noChangeArrowheads="1"/>
            </p:cNvSpPr>
            <p:nvPr userDrawn="1"/>
          </p:nvSpPr>
          <p:spPr bwMode="auto">
            <a:xfrm>
              <a:off x="1016476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63">
              <a:extLst>
                <a:ext uri="{FF2B5EF4-FFF2-40B4-BE49-F238E27FC236}">
                  <a16:creationId xmlns:a16="http://schemas.microsoft.com/office/drawing/2014/main" id="{8D45F148-9921-4ECA-8058-C59EF627B388}"/>
                </a:ext>
              </a:extLst>
            </p:cNvPr>
            <p:cNvSpPr>
              <a:spLocks noChangeArrowheads="1"/>
            </p:cNvSpPr>
            <p:nvPr userDrawn="1"/>
          </p:nvSpPr>
          <p:spPr bwMode="auto">
            <a:xfrm>
              <a:off x="10675942"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64">
              <a:extLst>
                <a:ext uri="{FF2B5EF4-FFF2-40B4-BE49-F238E27FC236}">
                  <a16:creationId xmlns:a16="http://schemas.microsoft.com/office/drawing/2014/main" id="{D26D439B-29CA-4078-A4E0-232A3E9E0D2C}"/>
                </a:ext>
              </a:extLst>
            </p:cNvPr>
            <p:cNvSpPr>
              <a:spLocks noChangeArrowheads="1"/>
            </p:cNvSpPr>
            <p:nvPr userDrawn="1"/>
          </p:nvSpPr>
          <p:spPr bwMode="auto">
            <a:xfrm>
              <a:off x="1118553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65">
              <a:extLst>
                <a:ext uri="{FF2B5EF4-FFF2-40B4-BE49-F238E27FC236}">
                  <a16:creationId xmlns:a16="http://schemas.microsoft.com/office/drawing/2014/main" id="{E2CEB6D5-ACB0-429E-8FC8-591CD1D9BBC1}"/>
                </a:ext>
              </a:extLst>
            </p:cNvPr>
            <p:cNvSpPr>
              <a:spLocks noChangeArrowheads="1"/>
            </p:cNvSpPr>
            <p:nvPr userDrawn="1"/>
          </p:nvSpPr>
          <p:spPr bwMode="auto">
            <a:xfrm>
              <a:off x="1169670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166">
              <a:extLst>
                <a:ext uri="{FF2B5EF4-FFF2-40B4-BE49-F238E27FC236}">
                  <a16:creationId xmlns:a16="http://schemas.microsoft.com/office/drawing/2014/main" id="{AEDB8823-81CE-4E47-91F6-CCCDC3263E87}"/>
                </a:ext>
              </a:extLst>
            </p:cNvPr>
            <p:cNvSpPr>
              <a:spLocks noChangeArrowheads="1"/>
            </p:cNvSpPr>
            <p:nvPr userDrawn="1"/>
          </p:nvSpPr>
          <p:spPr bwMode="auto">
            <a:xfrm>
              <a:off x="46672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67">
              <a:extLst>
                <a:ext uri="{FF2B5EF4-FFF2-40B4-BE49-F238E27FC236}">
                  <a16:creationId xmlns:a16="http://schemas.microsoft.com/office/drawing/2014/main" id="{A09B50ED-DD44-4402-9997-68B7C89637E7}"/>
                </a:ext>
              </a:extLst>
            </p:cNvPr>
            <p:cNvSpPr>
              <a:spLocks noChangeArrowheads="1"/>
            </p:cNvSpPr>
            <p:nvPr userDrawn="1"/>
          </p:nvSpPr>
          <p:spPr bwMode="auto">
            <a:xfrm>
              <a:off x="97790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68">
              <a:extLst>
                <a:ext uri="{FF2B5EF4-FFF2-40B4-BE49-F238E27FC236}">
                  <a16:creationId xmlns:a16="http://schemas.microsoft.com/office/drawing/2014/main" id="{CE83F775-FE9F-4565-B76F-3BC188855276}"/>
                </a:ext>
              </a:extLst>
            </p:cNvPr>
            <p:cNvSpPr>
              <a:spLocks noChangeArrowheads="1"/>
            </p:cNvSpPr>
            <p:nvPr userDrawn="1"/>
          </p:nvSpPr>
          <p:spPr bwMode="auto">
            <a:xfrm>
              <a:off x="148748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69">
              <a:extLst>
                <a:ext uri="{FF2B5EF4-FFF2-40B4-BE49-F238E27FC236}">
                  <a16:creationId xmlns:a16="http://schemas.microsoft.com/office/drawing/2014/main" id="{80D87083-E30F-42F2-8687-300444F5EC50}"/>
                </a:ext>
              </a:extLst>
            </p:cNvPr>
            <p:cNvSpPr>
              <a:spLocks noChangeArrowheads="1"/>
            </p:cNvSpPr>
            <p:nvPr userDrawn="1"/>
          </p:nvSpPr>
          <p:spPr bwMode="auto">
            <a:xfrm>
              <a:off x="199866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0">
              <a:extLst>
                <a:ext uri="{FF2B5EF4-FFF2-40B4-BE49-F238E27FC236}">
                  <a16:creationId xmlns:a16="http://schemas.microsoft.com/office/drawing/2014/main" id="{1A69D5C1-4EC2-4FF4-9750-D9E9051BBCAA}"/>
                </a:ext>
              </a:extLst>
            </p:cNvPr>
            <p:cNvSpPr>
              <a:spLocks noChangeArrowheads="1"/>
            </p:cNvSpPr>
            <p:nvPr userDrawn="1"/>
          </p:nvSpPr>
          <p:spPr bwMode="auto">
            <a:xfrm>
              <a:off x="250983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71">
              <a:extLst>
                <a:ext uri="{FF2B5EF4-FFF2-40B4-BE49-F238E27FC236}">
                  <a16:creationId xmlns:a16="http://schemas.microsoft.com/office/drawing/2014/main" id="{82B8E1E6-92B7-4AF9-9FA8-A69925B07FFD}"/>
                </a:ext>
              </a:extLst>
            </p:cNvPr>
            <p:cNvSpPr>
              <a:spLocks noChangeArrowheads="1"/>
            </p:cNvSpPr>
            <p:nvPr userDrawn="1"/>
          </p:nvSpPr>
          <p:spPr bwMode="auto">
            <a:xfrm>
              <a:off x="301942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172">
              <a:extLst>
                <a:ext uri="{FF2B5EF4-FFF2-40B4-BE49-F238E27FC236}">
                  <a16:creationId xmlns:a16="http://schemas.microsoft.com/office/drawing/2014/main" id="{ADD9828C-B452-4595-A8B7-AECCB0F0FADC}"/>
                </a:ext>
              </a:extLst>
            </p:cNvPr>
            <p:cNvSpPr>
              <a:spLocks noChangeArrowheads="1"/>
            </p:cNvSpPr>
            <p:nvPr userDrawn="1"/>
          </p:nvSpPr>
          <p:spPr bwMode="auto">
            <a:xfrm>
              <a:off x="35290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173">
              <a:extLst>
                <a:ext uri="{FF2B5EF4-FFF2-40B4-BE49-F238E27FC236}">
                  <a16:creationId xmlns:a16="http://schemas.microsoft.com/office/drawing/2014/main" id="{42E346A7-E13B-448D-B6F6-7FC3DED517D5}"/>
                </a:ext>
              </a:extLst>
            </p:cNvPr>
            <p:cNvSpPr>
              <a:spLocks noChangeArrowheads="1"/>
            </p:cNvSpPr>
            <p:nvPr userDrawn="1"/>
          </p:nvSpPr>
          <p:spPr bwMode="auto">
            <a:xfrm>
              <a:off x="404019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74">
              <a:extLst>
                <a:ext uri="{FF2B5EF4-FFF2-40B4-BE49-F238E27FC236}">
                  <a16:creationId xmlns:a16="http://schemas.microsoft.com/office/drawing/2014/main" id="{783A38EA-B8B7-4320-8C47-3E3FBA04E5D8}"/>
                </a:ext>
              </a:extLst>
            </p:cNvPr>
            <p:cNvSpPr>
              <a:spLocks noChangeArrowheads="1"/>
            </p:cNvSpPr>
            <p:nvPr userDrawn="1"/>
          </p:nvSpPr>
          <p:spPr bwMode="auto">
            <a:xfrm>
              <a:off x="455136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75">
              <a:extLst>
                <a:ext uri="{FF2B5EF4-FFF2-40B4-BE49-F238E27FC236}">
                  <a16:creationId xmlns:a16="http://schemas.microsoft.com/office/drawing/2014/main" id="{241A124C-BB6E-4B5E-BE17-60AC82E82E25}"/>
                </a:ext>
              </a:extLst>
            </p:cNvPr>
            <p:cNvSpPr>
              <a:spLocks noChangeArrowheads="1"/>
            </p:cNvSpPr>
            <p:nvPr userDrawn="1"/>
          </p:nvSpPr>
          <p:spPr bwMode="auto">
            <a:xfrm>
              <a:off x="506254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76">
              <a:extLst>
                <a:ext uri="{FF2B5EF4-FFF2-40B4-BE49-F238E27FC236}">
                  <a16:creationId xmlns:a16="http://schemas.microsoft.com/office/drawing/2014/main" id="{C484B384-099C-4B5F-9CAE-20308C60BFA6}"/>
                </a:ext>
              </a:extLst>
            </p:cNvPr>
            <p:cNvSpPr>
              <a:spLocks noChangeArrowheads="1"/>
            </p:cNvSpPr>
            <p:nvPr userDrawn="1"/>
          </p:nvSpPr>
          <p:spPr bwMode="auto">
            <a:xfrm>
              <a:off x="5570540"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77">
              <a:extLst>
                <a:ext uri="{FF2B5EF4-FFF2-40B4-BE49-F238E27FC236}">
                  <a16:creationId xmlns:a16="http://schemas.microsoft.com/office/drawing/2014/main" id="{BB841AF0-70C4-4632-B119-421BA42237F8}"/>
                </a:ext>
              </a:extLst>
            </p:cNvPr>
            <p:cNvSpPr>
              <a:spLocks noChangeArrowheads="1"/>
            </p:cNvSpPr>
            <p:nvPr userDrawn="1"/>
          </p:nvSpPr>
          <p:spPr bwMode="auto">
            <a:xfrm>
              <a:off x="60817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78">
              <a:extLst>
                <a:ext uri="{FF2B5EF4-FFF2-40B4-BE49-F238E27FC236}">
                  <a16:creationId xmlns:a16="http://schemas.microsoft.com/office/drawing/2014/main" id="{3B665085-38A2-4220-A310-804353507552}"/>
                </a:ext>
              </a:extLst>
            </p:cNvPr>
            <p:cNvSpPr>
              <a:spLocks noChangeArrowheads="1"/>
            </p:cNvSpPr>
            <p:nvPr userDrawn="1"/>
          </p:nvSpPr>
          <p:spPr bwMode="auto">
            <a:xfrm>
              <a:off x="6592891"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179">
              <a:extLst>
                <a:ext uri="{FF2B5EF4-FFF2-40B4-BE49-F238E27FC236}">
                  <a16:creationId xmlns:a16="http://schemas.microsoft.com/office/drawing/2014/main" id="{6A0A307A-07F3-4968-8ADE-A9596FA86AD5}"/>
                </a:ext>
              </a:extLst>
            </p:cNvPr>
            <p:cNvSpPr>
              <a:spLocks noChangeArrowheads="1"/>
            </p:cNvSpPr>
            <p:nvPr userDrawn="1"/>
          </p:nvSpPr>
          <p:spPr bwMode="auto">
            <a:xfrm>
              <a:off x="7102478"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80">
              <a:extLst>
                <a:ext uri="{FF2B5EF4-FFF2-40B4-BE49-F238E27FC236}">
                  <a16:creationId xmlns:a16="http://schemas.microsoft.com/office/drawing/2014/main" id="{BD0C2FA6-92F4-4D1F-B3B7-677DEE804FE7}"/>
                </a:ext>
              </a:extLst>
            </p:cNvPr>
            <p:cNvSpPr>
              <a:spLocks noChangeArrowheads="1"/>
            </p:cNvSpPr>
            <p:nvPr userDrawn="1"/>
          </p:nvSpPr>
          <p:spPr bwMode="auto">
            <a:xfrm>
              <a:off x="761206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1">
              <a:extLst>
                <a:ext uri="{FF2B5EF4-FFF2-40B4-BE49-F238E27FC236}">
                  <a16:creationId xmlns:a16="http://schemas.microsoft.com/office/drawing/2014/main" id="{5E96351F-A499-4CB1-8E0F-875C66DD22AA}"/>
                </a:ext>
              </a:extLst>
            </p:cNvPr>
            <p:cNvSpPr>
              <a:spLocks noChangeArrowheads="1"/>
            </p:cNvSpPr>
            <p:nvPr userDrawn="1"/>
          </p:nvSpPr>
          <p:spPr bwMode="auto">
            <a:xfrm>
              <a:off x="812324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182">
              <a:extLst>
                <a:ext uri="{FF2B5EF4-FFF2-40B4-BE49-F238E27FC236}">
                  <a16:creationId xmlns:a16="http://schemas.microsoft.com/office/drawing/2014/main" id="{57918DB2-3EAE-418A-A972-2D6E1D61DCEA}"/>
                </a:ext>
              </a:extLst>
            </p:cNvPr>
            <p:cNvSpPr>
              <a:spLocks noChangeArrowheads="1"/>
            </p:cNvSpPr>
            <p:nvPr userDrawn="1"/>
          </p:nvSpPr>
          <p:spPr bwMode="auto">
            <a:xfrm>
              <a:off x="8634416"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83">
              <a:extLst>
                <a:ext uri="{FF2B5EF4-FFF2-40B4-BE49-F238E27FC236}">
                  <a16:creationId xmlns:a16="http://schemas.microsoft.com/office/drawing/2014/main" id="{6501F474-E313-41EC-B175-7967578B6237}"/>
                </a:ext>
              </a:extLst>
            </p:cNvPr>
            <p:cNvSpPr>
              <a:spLocks noChangeArrowheads="1"/>
            </p:cNvSpPr>
            <p:nvPr userDrawn="1"/>
          </p:nvSpPr>
          <p:spPr bwMode="auto">
            <a:xfrm>
              <a:off x="914400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84">
              <a:extLst>
                <a:ext uri="{FF2B5EF4-FFF2-40B4-BE49-F238E27FC236}">
                  <a16:creationId xmlns:a16="http://schemas.microsoft.com/office/drawing/2014/main" id="{2EBCA4DC-CAED-4383-AF31-7FAAB5D43103}"/>
                </a:ext>
              </a:extLst>
            </p:cNvPr>
            <p:cNvSpPr>
              <a:spLocks noChangeArrowheads="1"/>
            </p:cNvSpPr>
            <p:nvPr userDrawn="1"/>
          </p:nvSpPr>
          <p:spPr bwMode="auto">
            <a:xfrm>
              <a:off x="965517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85">
              <a:extLst>
                <a:ext uri="{FF2B5EF4-FFF2-40B4-BE49-F238E27FC236}">
                  <a16:creationId xmlns:a16="http://schemas.microsoft.com/office/drawing/2014/main" id="{272EFD4F-D5C8-4977-8AD5-F9DBE727A1B7}"/>
                </a:ext>
              </a:extLst>
            </p:cNvPr>
            <p:cNvSpPr>
              <a:spLocks noChangeArrowheads="1"/>
            </p:cNvSpPr>
            <p:nvPr userDrawn="1"/>
          </p:nvSpPr>
          <p:spPr bwMode="auto">
            <a:xfrm>
              <a:off x="1016476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86">
              <a:extLst>
                <a:ext uri="{FF2B5EF4-FFF2-40B4-BE49-F238E27FC236}">
                  <a16:creationId xmlns:a16="http://schemas.microsoft.com/office/drawing/2014/main" id="{40B3CA72-2BAC-4286-9C15-7B44B00288B8}"/>
                </a:ext>
              </a:extLst>
            </p:cNvPr>
            <p:cNvSpPr>
              <a:spLocks noChangeArrowheads="1"/>
            </p:cNvSpPr>
            <p:nvPr userDrawn="1"/>
          </p:nvSpPr>
          <p:spPr bwMode="auto">
            <a:xfrm>
              <a:off x="10675942"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187">
              <a:extLst>
                <a:ext uri="{FF2B5EF4-FFF2-40B4-BE49-F238E27FC236}">
                  <a16:creationId xmlns:a16="http://schemas.microsoft.com/office/drawing/2014/main" id="{E280D352-D10C-422D-BAE1-32228C749946}"/>
                </a:ext>
              </a:extLst>
            </p:cNvPr>
            <p:cNvSpPr>
              <a:spLocks noChangeArrowheads="1"/>
            </p:cNvSpPr>
            <p:nvPr userDrawn="1"/>
          </p:nvSpPr>
          <p:spPr bwMode="auto">
            <a:xfrm>
              <a:off x="1118553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88">
              <a:extLst>
                <a:ext uri="{FF2B5EF4-FFF2-40B4-BE49-F238E27FC236}">
                  <a16:creationId xmlns:a16="http://schemas.microsoft.com/office/drawing/2014/main" id="{EFCA445F-59DE-4C60-8243-4515F09FCE12}"/>
                </a:ext>
              </a:extLst>
            </p:cNvPr>
            <p:cNvSpPr>
              <a:spLocks noChangeArrowheads="1"/>
            </p:cNvSpPr>
            <p:nvPr userDrawn="1"/>
          </p:nvSpPr>
          <p:spPr bwMode="auto">
            <a:xfrm>
              <a:off x="1169670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89">
              <a:extLst>
                <a:ext uri="{FF2B5EF4-FFF2-40B4-BE49-F238E27FC236}">
                  <a16:creationId xmlns:a16="http://schemas.microsoft.com/office/drawing/2014/main" id="{1019ED89-42D9-4333-B6FA-36C6C8A8BABA}"/>
                </a:ext>
              </a:extLst>
            </p:cNvPr>
            <p:cNvSpPr>
              <a:spLocks noChangeArrowheads="1"/>
            </p:cNvSpPr>
            <p:nvPr userDrawn="1"/>
          </p:nvSpPr>
          <p:spPr bwMode="auto">
            <a:xfrm>
              <a:off x="46672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0">
              <a:extLst>
                <a:ext uri="{FF2B5EF4-FFF2-40B4-BE49-F238E27FC236}">
                  <a16:creationId xmlns:a16="http://schemas.microsoft.com/office/drawing/2014/main" id="{98F87F5A-74D3-4A24-9EE4-36A4E05DD7B1}"/>
                </a:ext>
              </a:extLst>
            </p:cNvPr>
            <p:cNvSpPr>
              <a:spLocks noChangeArrowheads="1"/>
            </p:cNvSpPr>
            <p:nvPr userDrawn="1"/>
          </p:nvSpPr>
          <p:spPr bwMode="auto">
            <a:xfrm>
              <a:off x="97790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91">
              <a:extLst>
                <a:ext uri="{FF2B5EF4-FFF2-40B4-BE49-F238E27FC236}">
                  <a16:creationId xmlns:a16="http://schemas.microsoft.com/office/drawing/2014/main" id="{1CAD2B86-BD37-43D5-9849-522B7778D870}"/>
                </a:ext>
              </a:extLst>
            </p:cNvPr>
            <p:cNvSpPr>
              <a:spLocks noChangeArrowheads="1"/>
            </p:cNvSpPr>
            <p:nvPr userDrawn="1"/>
          </p:nvSpPr>
          <p:spPr bwMode="auto">
            <a:xfrm>
              <a:off x="148748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2">
              <a:extLst>
                <a:ext uri="{FF2B5EF4-FFF2-40B4-BE49-F238E27FC236}">
                  <a16:creationId xmlns:a16="http://schemas.microsoft.com/office/drawing/2014/main" id="{A8A173B7-49A7-46B0-A055-D9A1AB70BF98}"/>
                </a:ext>
              </a:extLst>
            </p:cNvPr>
            <p:cNvSpPr>
              <a:spLocks noChangeArrowheads="1"/>
            </p:cNvSpPr>
            <p:nvPr userDrawn="1"/>
          </p:nvSpPr>
          <p:spPr bwMode="auto">
            <a:xfrm>
              <a:off x="199866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93">
              <a:extLst>
                <a:ext uri="{FF2B5EF4-FFF2-40B4-BE49-F238E27FC236}">
                  <a16:creationId xmlns:a16="http://schemas.microsoft.com/office/drawing/2014/main" id="{45C0AA1F-0B89-41E0-BA1C-6326C8A6FB00}"/>
                </a:ext>
              </a:extLst>
            </p:cNvPr>
            <p:cNvSpPr>
              <a:spLocks noChangeArrowheads="1"/>
            </p:cNvSpPr>
            <p:nvPr userDrawn="1"/>
          </p:nvSpPr>
          <p:spPr bwMode="auto">
            <a:xfrm>
              <a:off x="250983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94">
              <a:extLst>
                <a:ext uri="{FF2B5EF4-FFF2-40B4-BE49-F238E27FC236}">
                  <a16:creationId xmlns:a16="http://schemas.microsoft.com/office/drawing/2014/main" id="{8E71DF35-A91E-4E8C-8E9A-0D0B4A62B92E}"/>
                </a:ext>
              </a:extLst>
            </p:cNvPr>
            <p:cNvSpPr>
              <a:spLocks noChangeArrowheads="1"/>
            </p:cNvSpPr>
            <p:nvPr userDrawn="1"/>
          </p:nvSpPr>
          <p:spPr bwMode="auto">
            <a:xfrm>
              <a:off x="301942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95">
              <a:extLst>
                <a:ext uri="{FF2B5EF4-FFF2-40B4-BE49-F238E27FC236}">
                  <a16:creationId xmlns:a16="http://schemas.microsoft.com/office/drawing/2014/main" id="{431191EB-7457-42CB-B915-00BBB464D0E8}"/>
                </a:ext>
              </a:extLst>
            </p:cNvPr>
            <p:cNvSpPr>
              <a:spLocks noChangeArrowheads="1"/>
            </p:cNvSpPr>
            <p:nvPr userDrawn="1"/>
          </p:nvSpPr>
          <p:spPr bwMode="auto">
            <a:xfrm>
              <a:off x="35290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96">
              <a:extLst>
                <a:ext uri="{FF2B5EF4-FFF2-40B4-BE49-F238E27FC236}">
                  <a16:creationId xmlns:a16="http://schemas.microsoft.com/office/drawing/2014/main" id="{9773CD05-9BDB-47C1-B4C6-9B96F5F56EF3}"/>
                </a:ext>
              </a:extLst>
            </p:cNvPr>
            <p:cNvSpPr>
              <a:spLocks noChangeArrowheads="1"/>
            </p:cNvSpPr>
            <p:nvPr userDrawn="1"/>
          </p:nvSpPr>
          <p:spPr bwMode="auto">
            <a:xfrm>
              <a:off x="404019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97">
              <a:extLst>
                <a:ext uri="{FF2B5EF4-FFF2-40B4-BE49-F238E27FC236}">
                  <a16:creationId xmlns:a16="http://schemas.microsoft.com/office/drawing/2014/main" id="{EAE75D57-F0B7-4EF7-86A6-FB7DBF8FC109}"/>
                </a:ext>
              </a:extLst>
            </p:cNvPr>
            <p:cNvSpPr>
              <a:spLocks noChangeArrowheads="1"/>
            </p:cNvSpPr>
            <p:nvPr userDrawn="1"/>
          </p:nvSpPr>
          <p:spPr bwMode="auto">
            <a:xfrm>
              <a:off x="455136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98">
              <a:extLst>
                <a:ext uri="{FF2B5EF4-FFF2-40B4-BE49-F238E27FC236}">
                  <a16:creationId xmlns:a16="http://schemas.microsoft.com/office/drawing/2014/main" id="{0B395844-0BB3-48EC-ADEC-4312152A4B5B}"/>
                </a:ext>
              </a:extLst>
            </p:cNvPr>
            <p:cNvSpPr>
              <a:spLocks noChangeArrowheads="1"/>
            </p:cNvSpPr>
            <p:nvPr userDrawn="1"/>
          </p:nvSpPr>
          <p:spPr bwMode="auto">
            <a:xfrm>
              <a:off x="506254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199">
              <a:extLst>
                <a:ext uri="{FF2B5EF4-FFF2-40B4-BE49-F238E27FC236}">
                  <a16:creationId xmlns:a16="http://schemas.microsoft.com/office/drawing/2014/main" id="{EBCD8F1D-AEFB-4067-B471-67967E64AB4F}"/>
                </a:ext>
              </a:extLst>
            </p:cNvPr>
            <p:cNvSpPr>
              <a:spLocks noChangeArrowheads="1"/>
            </p:cNvSpPr>
            <p:nvPr userDrawn="1"/>
          </p:nvSpPr>
          <p:spPr bwMode="auto">
            <a:xfrm>
              <a:off x="5570540"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0">
              <a:extLst>
                <a:ext uri="{FF2B5EF4-FFF2-40B4-BE49-F238E27FC236}">
                  <a16:creationId xmlns:a16="http://schemas.microsoft.com/office/drawing/2014/main" id="{08AA357C-5DA0-40DB-9A37-32D5509F2E56}"/>
                </a:ext>
              </a:extLst>
            </p:cNvPr>
            <p:cNvSpPr>
              <a:spLocks noChangeArrowheads="1"/>
            </p:cNvSpPr>
            <p:nvPr userDrawn="1"/>
          </p:nvSpPr>
          <p:spPr bwMode="auto">
            <a:xfrm>
              <a:off x="60817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1">
              <a:extLst>
                <a:ext uri="{FF2B5EF4-FFF2-40B4-BE49-F238E27FC236}">
                  <a16:creationId xmlns:a16="http://schemas.microsoft.com/office/drawing/2014/main" id="{C6DBEE30-8359-4938-B9FF-F5FDB6A1B825}"/>
                </a:ext>
              </a:extLst>
            </p:cNvPr>
            <p:cNvSpPr>
              <a:spLocks noChangeArrowheads="1"/>
            </p:cNvSpPr>
            <p:nvPr userDrawn="1"/>
          </p:nvSpPr>
          <p:spPr bwMode="auto">
            <a:xfrm>
              <a:off x="6592891"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202">
              <a:extLst>
                <a:ext uri="{FF2B5EF4-FFF2-40B4-BE49-F238E27FC236}">
                  <a16:creationId xmlns:a16="http://schemas.microsoft.com/office/drawing/2014/main" id="{9F08C1EF-A565-4ECD-9B10-7930371D238D}"/>
                </a:ext>
              </a:extLst>
            </p:cNvPr>
            <p:cNvSpPr>
              <a:spLocks noChangeArrowheads="1"/>
            </p:cNvSpPr>
            <p:nvPr userDrawn="1"/>
          </p:nvSpPr>
          <p:spPr bwMode="auto">
            <a:xfrm>
              <a:off x="7102478"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203">
              <a:extLst>
                <a:ext uri="{FF2B5EF4-FFF2-40B4-BE49-F238E27FC236}">
                  <a16:creationId xmlns:a16="http://schemas.microsoft.com/office/drawing/2014/main" id="{49CAE209-FB9D-4965-A8BC-CC9A04B3DF70}"/>
                </a:ext>
              </a:extLst>
            </p:cNvPr>
            <p:cNvSpPr>
              <a:spLocks noChangeArrowheads="1"/>
            </p:cNvSpPr>
            <p:nvPr userDrawn="1"/>
          </p:nvSpPr>
          <p:spPr bwMode="auto">
            <a:xfrm>
              <a:off x="761206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04">
              <a:extLst>
                <a:ext uri="{FF2B5EF4-FFF2-40B4-BE49-F238E27FC236}">
                  <a16:creationId xmlns:a16="http://schemas.microsoft.com/office/drawing/2014/main" id="{DC6384A1-ED23-4786-B441-772D1FD2A119}"/>
                </a:ext>
              </a:extLst>
            </p:cNvPr>
            <p:cNvSpPr>
              <a:spLocks noChangeArrowheads="1"/>
            </p:cNvSpPr>
            <p:nvPr userDrawn="1"/>
          </p:nvSpPr>
          <p:spPr bwMode="auto">
            <a:xfrm>
              <a:off x="812324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206">
              <a:extLst>
                <a:ext uri="{FF2B5EF4-FFF2-40B4-BE49-F238E27FC236}">
                  <a16:creationId xmlns:a16="http://schemas.microsoft.com/office/drawing/2014/main" id="{A7E92564-2A1A-4E80-8C4B-C950ED184F6A}"/>
                </a:ext>
              </a:extLst>
            </p:cNvPr>
            <p:cNvSpPr>
              <a:spLocks noChangeArrowheads="1"/>
            </p:cNvSpPr>
            <p:nvPr userDrawn="1"/>
          </p:nvSpPr>
          <p:spPr bwMode="auto">
            <a:xfrm>
              <a:off x="8634416"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207">
              <a:extLst>
                <a:ext uri="{FF2B5EF4-FFF2-40B4-BE49-F238E27FC236}">
                  <a16:creationId xmlns:a16="http://schemas.microsoft.com/office/drawing/2014/main" id="{6E7099C6-C407-4A2D-B031-574F6552A609}"/>
                </a:ext>
              </a:extLst>
            </p:cNvPr>
            <p:cNvSpPr>
              <a:spLocks noChangeArrowheads="1"/>
            </p:cNvSpPr>
            <p:nvPr userDrawn="1"/>
          </p:nvSpPr>
          <p:spPr bwMode="auto">
            <a:xfrm>
              <a:off x="914400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208">
              <a:extLst>
                <a:ext uri="{FF2B5EF4-FFF2-40B4-BE49-F238E27FC236}">
                  <a16:creationId xmlns:a16="http://schemas.microsoft.com/office/drawing/2014/main" id="{00A9F26E-0694-4CF8-9ABD-7EEBE9DF7BEB}"/>
                </a:ext>
              </a:extLst>
            </p:cNvPr>
            <p:cNvSpPr>
              <a:spLocks noChangeArrowheads="1"/>
            </p:cNvSpPr>
            <p:nvPr userDrawn="1"/>
          </p:nvSpPr>
          <p:spPr bwMode="auto">
            <a:xfrm>
              <a:off x="965517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09">
              <a:extLst>
                <a:ext uri="{FF2B5EF4-FFF2-40B4-BE49-F238E27FC236}">
                  <a16:creationId xmlns:a16="http://schemas.microsoft.com/office/drawing/2014/main" id="{AEB18145-15D7-46BF-8AD0-8592181D57B5}"/>
                </a:ext>
              </a:extLst>
            </p:cNvPr>
            <p:cNvSpPr>
              <a:spLocks noChangeArrowheads="1"/>
            </p:cNvSpPr>
            <p:nvPr userDrawn="1"/>
          </p:nvSpPr>
          <p:spPr bwMode="auto">
            <a:xfrm>
              <a:off x="1016476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210">
              <a:extLst>
                <a:ext uri="{FF2B5EF4-FFF2-40B4-BE49-F238E27FC236}">
                  <a16:creationId xmlns:a16="http://schemas.microsoft.com/office/drawing/2014/main" id="{DAE8BC9F-B568-4456-BE72-1227C1E18D36}"/>
                </a:ext>
              </a:extLst>
            </p:cNvPr>
            <p:cNvSpPr>
              <a:spLocks noChangeArrowheads="1"/>
            </p:cNvSpPr>
            <p:nvPr userDrawn="1"/>
          </p:nvSpPr>
          <p:spPr bwMode="auto">
            <a:xfrm>
              <a:off x="10675942"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211">
              <a:extLst>
                <a:ext uri="{FF2B5EF4-FFF2-40B4-BE49-F238E27FC236}">
                  <a16:creationId xmlns:a16="http://schemas.microsoft.com/office/drawing/2014/main" id="{976D9A02-084E-4234-B592-0128CD6604CC}"/>
                </a:ext>
              </a:extLst>
            </p:cNvPr>
            <p:cNvSpPr>
              <a:spLocks noChangeArrowheads="1"/>
            </p:cNvSpPr>
            <p:nvPr userDrawn="1"/>
          </p:nvSpPr>
          <p:spPr bwMode="auto">
            <a:xfrm>
              <a:off x="1118553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212">
              <a:extLst>
                <a:ext uri="{FF2B5EF4-FFF2-40B4-BE49-F238E27FC236}">
                  <a16:creationId xmlns:a16="http://schemas.microsoft.com/office/drawing/2014/main" id="{A43F8693-8CBC-41B7-B3CB-EBB332C49DD0}"/>
                </a:ext>
              </a:extLst>
            </p:cNvPr>
            <p:cNvSpPr>
              <a:spLocks noChangeArrowheads="1"/>
            </p:cNvSpPr>
            <p:nvPr userDrawn="1"/>
          </p:nvSpPr>
          <p:spPr bwMode="auto">
            <a:xfrm>
              <a:off x="1169670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213">
              <a:extLst>
                <a:ext uri="{FF2B5EF4-FFF2-40B4-BE49-F238E27FC236}">
                  <a16:creationId xmlns:a16="http://schemas.microsoft.com/office/drawing/2014/main" id="{41D585AE-3717-4E4C-8469-18A54B858D73}"/>
                </a:ext>
              </a:extLst>
            </p:cNvPr>
            <p:cNvSpPr>
              <a:spLocks noChangeArrowheads="1"/>
            </p:cNvSpPr>
            <p:nvPr userDrawn="1"/>
          </p:nvSpPr>
          <p:spPr bwMode="auto">
            <a:xfrm>
              <a:off x="46672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14">
              <a:extLst>
                <a:ext uri="{FF2B5EF4-FFF2-40B4-BE49-F238E27FC236}">
                  <a16:creationId xmlns:a16="http://schemas.microsoft.com/office/drawing/2014/main" id="{D5701DBB-973F-4FE9-9C6D-507AB784CB5E}"/>
                </a:ext>
              </a:extLst>
            </p:cNvPr>
            <p:cNvSpPr>
              <a:spLocks noChangeArrowheads="1"/>
            </p:cNvSpPr>
            <p:nvPr userDrawn="1"/>
          </p:nvSpPr>
          <p:spPr bwMode="auto">
            <a:xfrm>
              <a:off x="97790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215">
              <a:extLst>
                <a:ext uri="{FF2B5EF4-FFF2-40B4-BE49-F238E27FC236}">
                  <a16:creationId xmlns:a16="http://schemas.microsoft.com/office/drawing/2014/main" id="{BF328232-7D36-4AB4-B3AB-A03A656E84C4}"/>
                </a:ext>
              </a:extLst>
            </p:cNvPr>
            <p:cNvSpPr>
              <a:spLocks noChangeArrowheads="1"/>
            </p:cNvSpPr>
            <p:nvPr userDrawn="1"/>
          </p:nvSpPr>
          <p:spPr bwMode="auto">
            <a:xfrm>
              <a:off x="148748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16">
              <a:extLst>
                <a:ext uri="{FF2B5EF4-FFF2-40B4-BE49-F238E27FC236}">
                  <a16:creationId xmlns:a16="http://schemas.microsoft.com/office/drawing/2014/main" id="{AF323DEF-428F-4FD9-9A95-53A266C15091}"/>
                </a:ext>
              </a:extLst>
            </p:cNvPr>
            <p:cNvSpPr>
              <a:spLocks noChangeArrowheads="1"/>
            </p:cNvSpPr>
            <p:nvPr userDrawn="1"/>
          </p:nvSpPr>
          <p:spPr bwMode="auto">
            <a:xfrm>
              <a:off x="199866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217">
              <a:extLst>
                <a:ext uri="{FF2B5EF4-FFF2-40B4-BE49-F238E27FC236}">
                  <a16:creationId xmlns:a16="http://schemas.microsoft.com/office/drawing/2014/main" id="{4FF2E52F-6954-410B-92C7-BC8AC2502B14}"/>
                </a:ext>
              </a:extLst>
            </p:cNvPr>
            <p:cNvSpPr>
              <a:spLocks noChangeArrowheads="1"/>
            </p:cNvSpPr>
            <p:nvPr userDrawn="1"/>
          </p:nvSpPr>
          <p:spPr bwMode="auto">
            <a:xfrm>
              <a:off x="250983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218">
              <a:extLst>
                <a:ext uri="{FF2B5EF4-FFF2-40B4-BE49-F238E27FC236}">
                  <a16:creationId xmlns:a16="http://schemas.microsoft.com/office/drawing/2014/main" id="{66AEF99F-789D-485F-BDA4-ECFDA1AE12B3}"/>
                </a:ext>
              </a:extLst>
            </p:cNvPr>
            <p:cNvSpPr>
              <a:spLocks noChangeArrowheads="1"/>
            </p:cNvSpPr>
            <p:nvPr userDrawn="1"/>
          </p:nvSpPr>
          <p:spPr bwMode="auto">
            <a:xfrm>
              <a:off x="301942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219">
              <a:extLst>
                <a:ext uri="{FF2B5EF4-FFF2-40B4-BE49-F238E27FC236}">
                  <a16:creationId xmlns:a16="http://schemas.microsoft.com/office/drawing/2014/main" id="{B55B7B6B-4D7A-46B5-8954-B53254A43ADA}"/>
                </a:ext>
              </a:extLst>
            </p:cNvPr>
            <p:cNvSpPr>
              <a:spLocks noChangeArrowheads="1"/>
            </p:cNvSpPr>
            <p:nvPr userDrawn="1"/>
          </p:nvSpPr>
          <p:spPr bwMode="auto">
            <a:xfrm>
              <a:off x="35290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220">
              <a:extLst>
                <a:ext uri="{FF2B5EF4-FFF2-40B4-BE49-F238E27FC236}">
                  <a16:creationId xmlns:a16="http://schemas.microsoft.com/office/drawing/2014/main" id="{C60AF61A-8B79-48BC-BAFF-36D39B310CA1}"/>
                </a:ext>
              </a:extLst>
            </p:cNvPr>
            <p:cNvSpPr>
              <a:spLocks noChangeArrowheads="1"/>
            </p:cNvSpPr>
            <p:nvPr userDrawn="1"/>
          </p:nvSpPr>
          <p:spPr bwMode="auto">
            <a:xfrm>
              <a:off x="404019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221">
              <a:extLst>
                <a:ext uri="{FF2B5EF4-FFF2-40B4-BE49-F238E27FC236}">
                  <a16:creationId xmlns:a16="http://schemas.microsoft.com/office/drawing/2014/main" id="{6AE8568D-21BF-421B-9883-C50E8AB200C0}"/>
                </a:ext>
              </a:extLst>
            </p:cNvPr>
            <p:cNvSpPr>
              <a:spLocks noChangeArrowheads="1"/>
            </p:cNvSpPr>
            <p:nvPr userDrawn="1"/>
          </p:nvSpPr>
          <p:spPr bwMode="auto">
            <a:xfrm>
              <a:off x="455136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222">
              <a:extLst>
                <a:ext uri="{FF2B5EF4-FFF2-40B4-BE49-F238E27FC236}">
                  <a16:creationId xmlns:a16="http://schemas.microsoft.com/office/drawing/2014/main" id="{E6E348BA-F82B-48FF-AC2B-BA9BA990B62E}"/>
                </a:ext>
              </a:extLst>
            </p:cNvPr>
            <p:cNvSpPr>
              <a:spLocks noChangeArrowheads="1"/>
            </p:cNvSpPr>
            <p:nvPr userDrawn="1"/>
          </p:nvSpPr>
          <p:spPr bwMode="auto">
            <a:xfrm>
              <a:off x="506254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23">
              <a:extLst>
                <a:ext uri="{FF2B5EF4-FFF2-40B4-BE49-F238E27FC236}">
                  <a16:creationId xmlns:a16="http://schemas.microsoft.com/office/drawing/2014/main" id="{25283F08-1E49-441B-9E57-D0867426BF40}"/>
                </a:ext>
              </a:extLst>
            </p:cNvPr>
            <p:cNvSpPr>
              <a:spLocks noChangeArrowheads="1"/>
            </p:cNvSpPr>
            <p:nvPr userDrawn="1"/>
          </p:nvSpPr>
          <p:spPr bwMode="auto">
            <a:xfrm>
              <a:off x="5570540"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224">
              <a:extLst>
                <a:ext uri="{FF2B5EF4-FFF2-40B4-BE49-F238E27FC236}">
                  <a16:creationId xmlns:a16="http://schemas.microsoft.com/office/drawing/2014/main" id="{1FAFB4D2-2C47-42CA-BD12-ACF95FD29A88}"/>
                </a:ext>
              </a:extLst>
            </p:cNvPr>
            <p:cNvSpPr>
              <a:spLocks noChangeArrowheads="1"/>
            </p:cNvSpPr>
            <p:nvPr userDrawn="1"/>
          </p:nvSpPr>
          <p:spPr bwMode="auto">
            <a:xfrm>
              <a:off x="60817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225">
              <a:extLst>
                <a:ext uri="{FF2B5EF4-FFF2-40B4-BE49-F238E27FC236}">
                  <a16:creationId xmlns:a16="http://schemas.microsoft.com/office/drawing/2014/main" id="{301B78A7-B75C-4FE3-B677-6D8C14CD89C3}"/>
                </a:ext>
              </a:extLst>
            </p:cNvPr>
            <p:cNvSpPr>
              <a:spLocks noChangeArrowheads="1"/>
            </p:cNvSpPr>
            <p:nvPr userDrawn="1"/>
          </p:nvSpPr>
          <p:spPr bwMode="auto">
            <a:xfrm>
              <a:off x="6592891"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26">
              <a:extLst>
                <a:ext uri="{FF2B5EF4-FFF2-40B4-BE49-F238E27FC236}">
                  <a16:creationId xmlns:a16="http://schemas.microsoft.com/office/drawing/2014/main" id="{E34931BC-2B28-4175-AB4C-43C743C1266E}"/>
                </a:ext>
              </a:extLst>
            </p:cNvPr>
            <p:cNvSpPr>
              <a:spLocks noChangeArrowheads="1"/>
            </p:cNvSpPr>
            <p:nvPr userDrawn="1"/>
          </p:nvSpPr>
          <p:spPr bwMode="auto">
            <a:xfrm>
              <a:off x="7102478"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27">
              <a:extLst>
                <a:ext uri="{FF2B5EF4-FFF2-40B4-BE49-F238E27FC236}">
                  <a16:creationId xmlns:a16="http://schemas.microsoft.com/office/drawing/2014/main" id="{71707B77-2ABB-4FB4-83D5-6DD9CFC00C5C}"/>
                </a:ext>
              </a:extLst>
            </p:cNvPr>
            <p:cNvSpPr>
              <a:spLocks noChangeArrowheads="1"/>
            </p:cNvSpPr>
            <p:nvPr userDrawn="1"/>
          </p:nvSpPr>
          <p:spPr bwMode="auto">
            <a:xfrm>
              <a:off x="761206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28">
              <a:extLst>
                <a:ext uri="{FF2B5EF4-FFF2-40B4-BE49-F238E27FC236}">
                  <a16:creationId xmlns:a16="http://schemas.microsoft.com/office/drawing/2014/main" id="{44CE7C18-DA2F-48CC-ABEE-05FC9C71C419}"/>
                </a:ext>
              </a:extLst>
            </p:cNvPr>
            <p:cNvSpPr>
              <a:spLocks noChangeArrowheads="1"/>
            </p:cNvSpPr>
            <p:nvPr userDrawn="1"/>
          </p:nvSpPr>
          <p:spPr bwMode="auto">
            <a:xfrm>
              <a:off x="812324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29">
              <a:extLst>
                <a:ext uri="{FF2B5EF4-FFF2-40B4-BE49-F238E27FC236}">
                  <a16:creationId xmlns:a16="http://schemas.microsoft.com/office/drawing/2014/main" id="{97D56E08-E7CB-4D6C-9FE3-48C59DE9EB00}"/>
                </a:ext>
              </a:extLst>
            </p:cNvPr>
            <p:cNvSpPr>
              <a:spLocks noChangeArrowheads="1"/>
            </p:cNvSpPr>
            <p:nvPr userDrawn="1"/>
          </p:nvSpPr>
          <p:spPr bwMode="auto">
            <a:xfrm>
              <a:off x="8634416"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30">
              <a:extLst>
                <a:ext uri="{FF2B5EF4-FFF2-40B4-BE49-F238E27FC236}">
                  <a16:creationId xmlns:a16="http://schemas.microsoft.com/office/drawing/2014/main" id="{D8E5DA06-C481-4B80-8FB9-9B606F4FF1AF}"/>
                </a:ext>
              </a:extLst>
            </p:cNvPr>
            <p:cNvSpPr>
              <a:spLocks noChangeArrowheads="1"/>
            </p:cNvSpPr>
            <p:nvPr userDrawn="1"/>
          </p:nvSpPr>
          <p:spPr bwMode="auto">
            <a:xfrm>
              <a:off x="914400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231">
              <a:extLst>
                <a:ext uri="{FF2B5EF4-FFF2-40B4-BE49-F238E27FC236}">
                  <a16:creationId xmlns:a16="http://schemas.microsoft.com/office/drawing/2014/main" id="{61AA73C8-6BBD-4B5A-8933-C6512FF83AC5}"/>
                </a:ext>
              </a:extLst>
            </p:cNvPr>
            <p:cNvSpPr>
              <a:spLocks noChangeArrowheads="1"/>
            </p:cNvSpPr>
            <p:nvPr userDrawn="1"/>
          </p:nvSpPr>
          <p:spPr bwMode="auto">
            <a:xfrm>
              <a:off x="965517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2">
              <a:extLst>
                <a:ext uri="{FF2B5EF4-FFF2-40B4-BE49-F238E27FC236}">
                  <a16:creationId xmlns:a16="http://schemas.microsoft.com/office/drawing/2014/main" id="{453AC73A-1B81-4A90-B026-B3FD0B2902E2}"/>
                </a:ext>
              </a:extLst>
            </p:cNvPr>
            <p:cNvSpPr>
              <a:spLocks noChangeArrowheads="1"/>
            </p:cNvSpPr>
            <p:nvPr userDrawn="1"/>
          </p:nvSpPr>
          <p:spPr bwMode="auto">
            <a:xfrm>
              <a:off x="1016476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233">
              <a:extLst>
                <a:ext uri="{FF2B5EF4-FFF2-40B4-BE49-F238E27FC236}">
                  <a16:creationId xmlns:a16="http://schemas.microsoft.com/office/drawing/2014/main" id="{60B23504-C76F-4FB7-A731-8EAAD0B8B02B}"/>
                </a:ext>
              </a:extLst>
            </p:cNvPr>
            <p:cNvSpPr>
              <a:spLocks noChangeArrowheads="1"/>
            </p:cNvSpPr>
            <p:nvPr userDrawn="1"/>
          </p:nvSpPr>
          <p:spPr bwMode="auto">
            <a:xfrm>
              <a:off x="10675942"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234">
              <a:extLst>
                <a:ext uri="{FF2B5EF4-FFF2-40B4-BE49-F238E27FC236}">
                  <a16:creationId xmlns:a16="http://schemas.microsoft.com/office/drawing/2014/main" id="{0A80CB38-5A5F-4702-B57C-DD4784C52E89}"/>
                </a:ext>
              </a:extLst>
            </p:cNvPr>
            <p:cNvSpPr>
              <a:spLocks noChangeArrowheads="1"/>
            </p:cNvSpPr>
            <p:nvPr userDrawn="1"/>
          </p:nvSpPr>
          <p:spPr bwMode="auto">
            <a:xfrm>
              <a:off x="1118553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235">
              <a:extLst>
                <a:ext uri="{FF2B5EF4-FFF2-40B4-BE49-F238E27FC236}">
                  <a16:creationId xmlns:a16="http://schemas.microsoft.com/office/drawing/2014/main" id="{3B223AD4-B4E7-4777-AE9C-862ABDC0B2B0}"/>
                </a:ext>
              </a:extLst>
            </p:cNvPr>
            <p:cNvSpPr>
              <a:spLocks noChangeArrowheads="1"/>
            </p:cNvSpPr>
            <p:nvPr userDrawn="1"/>
          </p:nvSpPr>
          <p:spPr bwMode="auto">
            <a:xfrm>
              <a:off x="1169670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236">
              <a:extLst>
                <a:ext uri="{FF2B5EF4-FFF2-40B4-BE49-F238E27FC236}">
                  <a16:creationId xmlns:a16="http://schemas.microsoft.com/office/drawing/2014/main" id="{F38A9183-9D6B-4108-A6EB-0E1E7EEFBD4F}"/>
                </a:ext>
              </a:extLst>
            </p:cNvPr>
            <p:cNvSpPr>
              <a:spLocks noChangeArrowheads="1"/>
            </p:cNvSpPr>
            <p:nvPr userDrawn="1"/>
          </p:nvSpPr>
          <p:spPr bwMode="auto">
            <a:xfrm>
              <a:off x="46672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237">
              <a:extLst>
                <a:ext uri="{FF2B5EF4-FFF2-40B4-BE49-F238E27FC236}">
                  <a16:creationId xmlns:a16="http://schemas.microsoft.com/office/drawing/2014/main" id="{5E7B2B06-D03F-47BC-B554-00D840B495EC}"/>
                </a:ext>
              </a:extLst>
            </p:cNvPr>
            <p:cNvSpPr>
              <a:spLocks noChangeArrowheads="1"/>
            </p:cNvSpPr>
            <p:nvPr userDrawn="1"/>
          </p:nvSpPr>
          <p:spPr bwMode="auto">
            <a:xfrm>
              <a:off x="97790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38">
              <a:extLst>
                <a:ext uri="{FF2B5EF4-FFF2-40B4-BE49-F238E27FC236}">
                  <a16:creationId xmlns:a16="http://schemas.microsoft.com/office/drawing/2014/main" id="{25250F90-49EA-4C83-80F1-BBBB0D3C0399}"/>
                </a:ext>
              </a:extLst>
            </p:cNvPr>
            <p:cNvSpPr>
              <a:spLocks noChangeArrowheads="1"/>
            </p:cNvSpPr>
            <p:nvPr userDrawn="1"/>
          </p:nvSpPr>
          <p:spPr bwMode="auto">
            <a:xfrm>
              <a:off x="148748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239">
              <a:extLst>
                <a:ext uri="{FF2B5EF4-FFF2-40B4-BE49-F238E27FC236}">
                  <a16:creationId xmlns:a16="http://schemas.microsoft.com/office/drawing/2014/main" id="{D099F52E-6E10-4F9E-A3D3-71B0F00C89A4}"/>
                </a:ext>
              </a:extLst>
            </p:cNvPr>
            <p:cNvSpPr>
              <a:spLocks noChangeArrowheads="1"/>
            </p:cNvSpPr>
            <p:nvPr userDrawn="1"/>
          </p:nvSpPr>
          <p:spPr bwMode="auto">
            <a:xfrm>
              <a:off x="199866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0">
              <a:extLst>
                <a:ext uri="{FF2B5EF4-FFF2-40B4-BE49-F238E27FC236}">
                  <a16:creationId xmlns:a16="http://schemas.microsoft.com/office/drawing/2014/main" id="{6F81EB2B-547C-4C5F-AD0A-599F8EE33DEF}"/>
                </a:ext>
              </a:extLst>
            </p:cNvPr>
            <p:cNvSpPr>
              <a:spLocks noChangeArrowheads="1"/>
            </p:cNvSpPr>
            <p:nvPr userDrawn="1"/>
          </p:nvSpPr>
          <p:spPr bwMode="auto">
            <a:xfrm>
              <a:off x="250983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1">
              <a:extLst>
                <a:ext uri="{FF2B5EF4-FFF2-40B4-BE49-F238E27FC236}">
                  <a16:creationId xmlns:a16="http://schemas.microsoft.com/office/drawing/2014/main" id="{64B862CD-DA96-4017-AFE0-C0A99BA8D036}"/>
                </a:ext>
              </a:extLst>
            </p:cNvPr>
            <p:cNvSpPr>
              <a:spLocks noChangeArrowheads="1"/>
            </p:cNvSpPr>
            <p:nvPr userDrawn="1"/>
          </p:nvSpPr>
          <p:spPr bwMode="auto">
            <a:xfrm>
              <a:off x="301942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2">
              <a:extLst>
                <a:ext uri="{FF2B5EF4-FFF2-40B4-BE49-F238E27FC236}">
                  <a16:creationId xmlns:a16="http://schemas.microsoft.com/office/drawing/2014/main" id="{35ACE767-AD47-46AA-8222-90DD670D7AC7}"/>
                </a:ext>
              </a:extLst>
            </p:cNvPr>
            <p:cNvSpPr>
              <a:spLocks noChangeArrowheads="1"/>
            </p:cNvSpPr>
            <p:nvPr userDrawn="1"/>
          </p:nvSpPr>
          <p:spPr bwMode="auto">
            <a:xfrm>
              <a:off x="35290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3">
              <a:extLst>
                <a:ext uri="{FF2B5EF4-FFF2-40B4-BE49-F238E27FC236}">
                  <a16:creationId xmlns:a16="http://schemas.microsoft.com/office/drawing/2014/main" id="{95EB1043-9D74-44E3-BEFC-9050D09EF56B}"/>
                </a:ext>
              </a:extLst>
            </p:cNvPr>
            <p:cNvSpPr>
              <a:spLocks noChangeArrowheads="1"/>
            </p:cNvSpPr>
            <p:nvPr userDrawn="1"/>
          </p:nvSpPr>
          <p:spPr bwMode="auto">
            <a:xfrm>
              <a:off x="404019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44">
              <a:extLst>
                <a:ext uri="{FF2B5EF4-FFF2-40B4-BE49-F238E27FC236}">
                  <a16:creationId xmlns:a16="http://schemas.microsoft.com/office/drawing/2014/main" id="{1220BA43-94E9-497E-A47D-22FEBFDEED22}"/>
                </a:ext>
              </a:extLst>
            </p:cNvPr>
            <p:cNvSpPr>
              <a:spLocks noChangeArrowheads="1"/>
            </p:cNvSpPr>
            <p:nvPr userDrawn="1"/>
          </p:nvSpPr>
          <p:spPr bwMode="auto">
            <a:xfrm>
              <a:off x="455136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45">
              <a:extLst>
                <a:ext uri="{FF2B5EF4-FFF2-40B4-BE49-F238E27FC236}">
                  <a16:creationId xmlns:a16="http://schemas.microsoft.com/office/drawing/2014/main" id="{8B88CBA5-1A64-4319-9FED-6506CF0B265D}"/>
                </a:ext>
              </a:extLst>
            </p:cNvPr>
            <p:cNvSpPr>
              <a:spLocks noChangeArrowheads="1"/>
            </p:cNvSpPr>
            <p:nvPr userDrawn="1"/>
          </p:nvSpPr>
          <p:spPr bwMode="auto">
            <a:xfrm>
              <a:off x="506254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46">
              <a:extLst>
                <a:ext uri="{FF2B5EF4-FFF2-40B4-BE49-F238E27FC236}">
                  <a16:creationId xmlns:a16="http://schemas.microsoft.com/office/drawing/2014/main" id="{6795C95B-C5E0-4D3B-92B2-575B2B205433}"/>
                </a:ext>
              </a:extLst>
            </p:cNvPr>
            <p:cNvSpPr>
              <a:spLocks noChangeArrowheads="1"/>
            </p:cNvSpPr>
            <p:nvPr userDrawn="1"/>
          </p:nvSpPr>
          <p:spPr bwMode="auto">
            <a:xfrm>
              <a:off x="5570540"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47">
              <a:extLst>
                <a:ext uri="{FF2B5EF4-FFF2-40B4-BE49-F238E27FC236}">
                  <a16:creationId xmlns:a16="http://schemas.microsoft.com/office/drawing/2014/main" id="{F1AE502B-0C26-491F-874D-4C081D110134}"/>
                </a:ext>
              </a:extLst>
            </p:cNvPr>
            <p:cNvSpPr>
              <a:spLocks noChangeArrowheads="1"/>
            </p:cNvSpPr>
            <p:nvPr userDrawn="1"/>
          </p:nvSpPr>
          <p:spPr bwMode="auto">
            <a:xfrm>
              <a:off x="60817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248">
              <a:extLst>
                <a:ext uri="{FF2B5EF4-FFF2-40B4-BE49-F238E27FC236}">
                  <a16:creationId xmlns:a16="http://schemas.microsoft.com/office/drawing/2014/main" id="{48A8C302-A05B-455E-9097-CB79CA4EF3CF}"/>
                </a:ext>
              </a:extLst>
            </p:cNvPr>
            <p:cNvSpPr>
              <a:spLocks noChangeArrowheads="1"/>
            </p:cNvSpPr>
            <p:nvPr userDrawn="1"/>
          </p:nvSpPr>
          <p:spPr bwMode="auto">
            <a:xfrm>
              <a:off x="6592891"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49">
              <a:extLst>
                <a:ext uri="{FF2B5EF4-FFF2-40B4-BE49-F238E27FC236}">
                  <a16:creationId xmlns:a16="http://schemas.microsoft.com/office/drawing/2014/main" id="{9AAB2B96-BCA6-4050-9D0C-8D4E4638219E}"/>
                </a:ext>
              </a:extLst>
            </p:cNvPr>
            <p:cNvSpPr>
              <a:spLocks noChangeArrowheads="1"/>
            </p:cNvSpPr>
            <p:nvPr userDrawn="1"/>
          </p:nvSpPr>
          <p:spPr bwMode="auto">
            <a:xfrm>
              <a:off x="7102478"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0">
              <a:extLst>
                <a:ext uri="{FF2B5EF4-FFF2-40B4-BE49-F238E27FC236}">
                  <a16:creationId xmlns:a16="http://schemas.microsoft.com/office/drawing/2014/main" id="{473A0ADC-815A-4D24-84EB-3AACD221E248}"/>
                </a:ext>
              </a:extLst>
            </p:cNvPr>
            <p:cNvSpPr>
              <a:spLocks noChangeArrowheads="1"/>
            </p:cNvSpPr>
            <p:nvPr userDrawn="1"/>
          </p:nvSpPr>
          <p:spPr bwMode="auto">
            <a:xfrm>
              <a:off x="761206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251">
              <a:extLst>
                <a:ext uri="{FF2B5EF4-FFF2-40B4-BE49-F238E27FC236}">
                  <a16:creationId xmlns:a16="http://schemas.microsoft.com/office/drawing/2014/main" id="{F76448B2-18D8-45D9-9214-96EF4B6F4034}"/>
                </a:ext>
              </a:extLst>
            </p:cNvPr>
            <p:cNvSpPr>
              <a:spLocks noChangeArrowheads="1"/>
            </p:cNvSpPr>
            <p:nvPr userDrawn="1"/>
          </p:nvSpPr>
          <p:spPr bwMode="auto">
            <a:xfrm>
              <a:off x="812324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2">
              <a:extLst>
                <a:ext uri="{FF2B5EF4-FFF2-40B4-BE49-F238E27FC236}">
                  <a16:creationId xmlns:a16="http://schemas.microsoft.com/office/drawing/2014/main" id="{4F54E757-FB90-4F39-8635-AFF35F414B24}"/>
                </a:ext>
              </a:extLst>
            </p:cNvPr>
            <p:cNvSpPr>
              <a:spLocks noChangeArrowheads="1"/>
            </p:cNvSpPr>
            <p:nvPr userDrawn="1"/>
          </p:nvSpPr>
          <p:spPr bwMode="auto">
            <a:xfrm>
              <a:off x="8634416"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253">
              <a:extLst>
                <a:ext uri="{FF2B5EF4-FFF2-40B4-BE49-F238E27FC236}">
                  <a16:creationId xmlns:a16="http://schemas.microsoft.com/office/drawing/2014/main" id="{8C9D2770-3808-44E7-805A-EEAAF9DFF769}"/>
                </a:ext>
              </a:extLst>
            </p:cNvPr>
            <p:cNvSpPr>
              <a:spLocks noChangeArrowheads="1"/>
            </p:cNvSpPr>
            <p:nvPr userDrawn="1"/>
          </p:nvSpPr>
          <p:spPr bwMode="auto">
            <a:xfrm>
              <a:off x="914400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254">
              <a:extLst>
                <a:ext uri="{FF2B5EF4-FFF2-40B4-BE49-F238E27FC236}">
                  <a16:creationId xmlns:a16="http://schemas.microsoft.com/office/drawing/2014/main" id="{C0C644BB-B7D1-4BCC-ACA7-D27643D338E4}"/>
                </a:ext>
              </a:extLst>
            </p:cNvPr>
            <p:cNvSpPr>
              <a:spLocks noChangeArrowheads="1"/>
            </p:cNvSpPr>
            <p:nvPr userDrawn="1"/>
          </p:nvSpPr>
          <p:spPr bwMode="auto">
            <a:xfrm>
              <a:off x="965517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55">
              <a:extLst>
                <a:ext uri="{FF2B5EF4-FFF2-40B4-BE49-F238E27FC236}">
                  <a16:creationId xmlns:a16="http://schemas.microsoft.com/office/drawing/2014/main" id="{034EE218-4388-4DE4-903C-141C184BAB82}"/>
                </a:ext>
              </a:extLst>
            </p:cNvPr>
            <p:cNvSpPr>
              <a:spLocks noChangeArrowheads="1"/>
            </p:cNvSpPr>
            <p:nvPr userDrawn="1"/>
          </p:nvSpPr>
          <p:spPr bwMode="auto">
            <a:xfrm>
              <a:off x="1016476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56">
              <a:extLst>
                <a:ext uri="{FF2B5EF4-FFF2-40B4-BE49-F238E27FC236}">
                  <a16:creationId xmlns:a16="http://schemas.microsoft.com/office/drawing/2014/main" id="{F67276A7-B6D9-47F0-923D-1BC2ABA17618}"/>
                </a:ext>
              </a:extLst>
            </p:cNvPr>
            <p:cNvSpPr>
              <a:spLocks noChangeArrowheads="1"/>
            </p:cNvSpPr>
            <p:nvPr userDrawn="1"/>
          </p:nvSpPr>
          <p:spPr bwMode="auto">
            <a:xfrm>
              <a:off x="10675942"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57">
              <a:extLst>
                <a:ext uri="{FF2B5EF4-FFF2-40B4-BE49-F238E27FC236}">
                  <a16:creationId xmlns:a16="http://schemas.microsoft.com/office/drawing/2014/main" id="{67F49B13-1CD0-4373-82AA-56262BEFAA80}"/>
                </a:ext>
              </a:extLst>
            </p:cNvPr>
            <p:cNvSpPr>
              <a:spLocks noChangeArrowheads="1"/>
            </p:cNvSpPr>
            <p:nvPr userDrawn="1"/>
          </p:nvSpPr>
          <p:spPr bwMode="auto">
            <a:xfrm>
              <a:off x="1118553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58">
              <a:extLst>
                <a:ext uri="{FF2B5EF4-FFF2-40B4-BE49-F238E27FC236}">
                  <a16:creationId xmlns:a16="http://schemas.microsoft.com/office/drawing/2014/main" id="{4016D431-46F8-4F52-B4A7-36F75415B7F1}"/>
                </a:ext>
              </a:extLst>
            </p:cNvPr>
            <p:cNvSpPr>
              <a:spLocks noChangeArrowheads="1"/>
            </p:cNvSpPr>
            <p:nvPr userDrawn="1"/>
          </p:nvSpPr>
          <p:spPr bwMode="auto">
            <a:xfrm>
              <a:off x="1169670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259">
              <a:extLst>
                <a:ext uri="{FF2B5EF4-FFF2-40B4-BE49-F238E27FC236}">
                  <a16:creationId xmlns:a16="http://schemas.microsoft.com/office/drawing/2014/main" id="{0E477BD5-32E7-45B1-B5FF-BF2F35C06AE4}"/>
                </a:ext>
              </a:extLst>
            </p:cNvPr>
            <p:cNvSpPr>
              <a:spLocks noChangeArrowheads="1"/>
            </p:cNvSpPr>
            <p:nvPr userDrawn="1"/>
          </p:nvSpPr>
          <p:spPr bwMode="auto">
            <a:xfrm>
              <a:off x="46672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0">
              <a:extLst>
                <a:ext uri="{FF2B5EF4-FFF2-40B4-BE49-F238E27FC236}">
                  <a16:creationId xmlns:a16="http://schemas.microsoft.com/office/drawing/2014/main" id="{A108463C-05F4-45DA-B8F2-16AC7CB1BC5F}"/>
                </a:ext>
              </a:extLst>
            </p:cNvPr>
            <p:cNvSpPr>
              <a:spLocks noChangeArrowheads="1"/>
            </p:cNvSpPr>
            <p:nvPr userDrawn="1"/>
          </p:nvSpPr>
          <p:spPr bwMode="auto">
            <a:xfrm>
              <a:off x="97790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1">
              <a:extLst>
                <a:ext uri="{FF2B5EF4-FFF2-40B4-BE49-F238E27FC236}">
                  <a16:creationId xmlns:a16="http://schemas.microsoft.com/office/drawing/2014/main" id="{0BA2FED1-9DB6-4DC8-8874-747403F5D1BD}"/>
                </a:ext>
              </a:extLst>
            </p:cNvPr>
            <p:cNvSpPr>
              <a:spLocks noChangeArrowheads="1"/>
            </p:cNvSpPr>
            <p:nvPr userDrawn="1"/>
          </p:nvSpPr>
          <p:spPr bwMode="auto">
            <a:xfrm>
              <a:off x="148748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262">
              <a:extLst>
                <a:ext uri="{FF2B5EF4-FFF2-40B4-BE49-F238E27FC236}">
                  <a16:creationId xmlns:a16="http://schemas.microsoft.com/office/drawing/2014/main" id="{BF4B15D1-AA37-40C1-A3A3-28CC7242E878}"/>
                </a:ext>
              </a:extLst>
            </p:cNvPr>
            <p:cNvSpPr>
              <a:spLocks noChangeArrowheads="1"/>
            </p:cNvSpPr>
            <p:nvPr userDrawn="1"/>
          </p:nvSpPr>
          <p:spPr bwMode="auto">
            <a:xfrm>
              <a:off x="199866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263">
              <a:extLst>
                <a:ext uri="{FF2B5EF4-FFF2-40B4-BE49-F238E27FC236}">
                  <a16:creationId xmlns:a16="http://schemas.microsoft.com/office/drawing/2014/main" id="{CD35DD52-FF41-4FF6-8399-EA6BCB71145A}"/>
                </a:ext>
              </a:extLst>
            </p:cNvPr>
            <p:cNvSpPr>
              <a:spLocks noChangeArrowheads="1"/>
            </p:cNvSpPr>
            <p:nvPr userDrawn="1"/>
          </p:nvSpPr>
          <p:spPr bwMode="auto">
            <a:xfrm>
              <a:off x="250983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64">
              <a:extLst>
                <a:ext uri="{FF2B5EF4-FFF2-40B4-BE49-F238E27FC236}">
                  <a16:creationId xmlns:a16="http://schemas.microsoft.com/office/drawing/2014/main" id="{DA6D18A1-DEBF-4017-9CCD-0E2E1F354818}"/>
                </a:ext>
              </a:extLst>
            </p:cNvPr>
            <p:cNvSpPr>
              <a:spLocks noChangeArrowheads="1"/>
            </p:cNvSpPr>
            <p:nvPr userDrawn="1"/>
          </p:nvSpPr>
          <p:spPr bwMode="auto">
            <a:xfrm>
              <a:off x="301942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265">
              <a:extLst>
                <a:ext uri="{FF2B5EF4-FFF2-40B4-BE49-F238E27FC236}">
                  <a16:creationId xmlns:a16="http://schemas.microsoft.com/office/drawing/2014/main" id="{A83DCAA3-570B-47F9-9809-7374B3E6CE44}"/>
                </a:ext>
              </a:extLst>
            </p:cNvPr>
            <p:cNvSpPr>
              <a:spLocks noChangeArrowheads="1"/>
            </p:cNvSpPr>
            <p:nvPr userDrawn="1"/>
          </p:nvSpPr>
          <p:spPr bwMode="auto">
            <a:xfrm>
              <a:off x="35290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66">
              <a:extLst>
                <a:ext uri="{FF2B5EF4-FFF2-40B4-BE49-F238E27FC236}">
                  <a16:creationId xmlns:a16="http://schemas.microsoft.com/office/drawing/2014/main" id="{897F7C19-8264-4088-9F22-2EF88DFC849B}"/>
                </a:ext>
              </a:extLst>
            </p:cNvPr>
            <p:cNvSpPr>
              <a:spLocks noChangeArrowheads="1"/>
            </p:cNvSpPr>
            <p:nvPr userDrawn="1"/>
          </p:nvSpPr>
          <p:spPr bwMode="auto">
            <a:xfrm>
              <a:off x="404019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267">
              <a:extLst>
                <a:ext uri="{FF2B5EF4-FFF2-40B4-BE49-F238E27FC236}">
                  <a16:creationId xmlns:a16="http://schemas.microsoft.com/office/drawing/2014/main" id="{1EBF5132-157E-4824-A60B-65C26872F318}"/>
                </a:ext>
              </a:extLst>
            </p:cNvPr>
            <p:cNvSpPr>
              <a:spLocks noChangeArrowheads="1"/>
            </p:cNvSpPr>
            <p:nvPr userDrawn="1"/>
          </p:nvSpPr>
          <p:spPr bwMode="auto">
            <a:xfrm>
              <a:off x="455136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8">
              <a:extLst>
                <a:ext uri="{FF2B5EF4-FFF2-40B4-BE49-F238E27FC236}">
                  <a16:creationId xmlns:a16="http://schemas.microsoft.com/office/drawing/2014/main" id="{2DEB1884-D05B-4011-A96E-FE61B733A21F}"/>
                </a:ext>
              </a:extLst>
            </p:cNvPr>
            <p:cNvSpPr>
              <a:spLocks noChangeArrowheads="1"/>
            </p:cNvSpPr>
            <p:nvPr userDrawn="1"/>
          </p:nvSpPr>
          <p:spPr bwMode="auto">
            <a:xfrm>
              <a:off x="506254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269">
              <a:extLst>
                <a:ext uri="{FF2B5EF4-FFF2-40B4-BE49-F238E27FC236}">
                  <a16:creationId xmlns:a16="http://schemas.microsoft.com/office/drawing/2014/main" id="{CBC6CAD9-C21F-4A53-BE5D-8CC001AB38AB}"/>
                </a:ext>
              </a:extLst>
            </p:cNvPr>
            <p:cNvSpPr>
              <a:spLocks noChangeArrowheads="1"/>
            </p:cNvSpPr>
            <p:nvPr userDrawn="1"/>
          </p:nvSpPr>
          <p:spPr bwMode="auto">
            <a:xfrm>
              <a:off x="5570540"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270">
              <a:extLst>
                <a:ext uri="{FF2B5EF4-FFF2-40B4-BE49-F238E27FC236}">
                  <a16:creationId xmlns:a16="http://schemas.microsoft.com/office/drawing/2014/main" id="{A6C6FE71-0CE3-4E25-ABE0-6F8667C83B26}"/>
                </a:ext>
              </a:extLst>
            </p:cNvPr>
            <p:cNvSpPr>
              <a:spLocks noChangeArrowheads="1"/>
            </p:cNvSpPr>
            <p:nvPr userDrawn="1"/>
          </p:nvSpPr>
          <p:spPr bwMode="auto">
            <a:xfrm>
              <a:off x="60817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271">
              <a:extLst>
                <a:ext uri="{FF2B5EF4-FFF2-40B4-BE49-F238E27FC236}">
                  <a16:creationId xmlns:a16="http://schemas.microsoft.com/office/drawing/2014/main" id="{94428B8F-B288-4362-AFC2-CCD6D5DBD639}"/>
                </a:ext>
              </a:extLst>
            </p:cNvPr>
            <p:cNvSpPr>
              <a:spLocks noChangeArrowheads="1"/>
            </p:cNvSpPr>
            <p:nvPr userDrawn="1"/>
          </p:nvSpPr>
          <p:spPr bwMode="auto">
            <a:xfrm>
              <a:off x="6592891"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272">
              <a:extLst>
                <a:ext uri="{FF2B5EF4-FFF2-40B4-BE49-F238E27FC236}">
                  <a16:creationId xmlns:a16="http://schemas.microsoft.com/office/drawing/2014/main" id="{CA312A83-74D1-464C-B179-781B78AE90A5}"/>
                </a:ext>
              </a:extLst>
            </p:cNvPr>
            <p:cNvSpPr>
              <a:spLocks noChangeArrowheads="1"/>
            </p:cNvSpPr>
            <p:nvPr userDrawn="1"/>
          </p:nvSpPr>
          <p:spPr bwMode="auto">
            <a:xfrm>
              <a:off x="7102478"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273">
              <a:extLst>
                <a:ext uri="{FF2B5EF4-FFF2-40B4-BE49-F238E27FC236}">
                  <a16:creationId xmlns:a16="http://schemas.microsoft.com/office/drawing/2014/main" id="{C5A08F92-6DE4-4692-A604-56C346F2224C}"/>
                </a:ext>
              </a:extLst>
            </p:cNvPr>
            <p:cNvSpPr>
              <a:spLocks noChangeArrowheads="1"/>
            </p:cNvSpPr>
            <p:nvPr userDrawn="1"/>
          </p:nvSpPr>
          <p:spPr bwMode="auto">
            <a:xfrm>
              <a:off x="761206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274">
              <a:extLst>
                <a:ext uri="{FF2B5EF4-FFF2-40B4-BE49-F238E27FC236}">
                  <a16:creationId xmlns:a16="http://schemas.microsoft.com/office/drawing/2014/main" id="{0799B229-8731-40E3-94B9-5357E0A93D36}"/>
                </a:ext>
              </a:extLst>
            </p:cNvPr>
            <p:cNvSpPr>
              <a:spLocks noChangeArrowheads="1"/>
            </p:cNvSpPr>
            <p:nvPr userDrawn="1"/>
          </p:nvSpPr>
          <p:spPr bwMode="auto">
            <a:xfrm>
              <a:off x="812324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275">
              <a:extLst>
                <a:ext uri="{FF2B5EF4-FFF2-40B4-BE49-F238E27FC236}">
                  <a16:creationId xmlns:a16="http://schemas.microsoft.com/office/drawing/2014/main" id="{395FA39F-23E9-454C-92A0-EDB648037CFB}"/>
                </a:ext>
              </a:extLst>
            </p:cNvPr>
            <p:cNvSpPr>
              <a:spLocks noChangeArrowheads="1"/>
            </p:cNvSpPr>
            <p:nvPr userDrawn="1"/>
          </p:nvSpPr>
          <p:spPr bwMode="auto">
            <a:xfrm>
              <a:off x="8634416"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6">
              <a:extLst>
                <a:ext uri="{FF2B5EF4-FFF2-40B4-BE49-F238E27FC236}">
                  <a16:creationId xmlns:a16="http://schemas.microsoft.com/office/drawing/2014/main" id="{757ED4A3-C7F3-4A9E-8D3B-FB9F5C4FE833}"/>
                </a:ext>
              </a:extLst>
            </p:cNvPr>
            <p:cNvSpPr>
              <a:spLocks noChangeArrowheads="1"/>
            </p:cNvSpPr>
            <p:nvPr userDrawn="1"/>
          </p:nvSpPr>
          <p:spPr bwMode="auto">
            <a:xfrm>
              <a:off x="914400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77">
              <a:extLst>
                <a:ext uri="{FF2B5EF4-FFF2-40B4-BE49-F238E27FC236}">
                  <a16:creationId xmlns:a16="http://schemas.microsoft.com/office/drawing/2014/main" id="{4FADAB93-7A95-4A3C-8155-2545626C3CFC}"/>
                </a:ext>
              </a:extLst>
            </p:cNvPr>
            <p:cNvSpPr>
              <a:spLocks noChangeArrowheads="1"/>
            </p:cNvSpPr>
            <p:nvPr userDrawn="1"/>
          </p:nvSpPr>
          <p:spPr bwMode="auto">
            <a:xfrm>
              <a:off x="965517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78">
              <a:extLst>
                <a:ext uri="{FF2B5EF4-FFF2-40B4-BE49-F238E27FC236}">
                  <a16:creationId xmlns:a16="http://schemas.microsoft.com/office/drawing/2014/main" id="{A5401295-B8E9-46A4-9C2D-BF735B552A52}"/>
                </a:ext>
              </a:extLst>
            </p:cNvPr>
            <p:cNvSpPr>
              <a:spLocks noChangeArrowheads="1"/>
            </p:cNvSpPr>
            <p:nvPr userDrawn="1"/>
          </p:nvSpPr>
          <p:spPr bwMode="auto">
            <a:xfrm>
              <a:off x="1016476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79">
              <a:extLst>
                <a:ext uri="{FF2B5EF4-FFF2-40B4-BE49-F238E27FC236}">
                  <a16:creationId xmlns:a16="http://schemas.microsoft.com/office/drawing/2014/main" id="{A35A4F11-CD1A-458D-B21A-5CEDAFB0A5C6}"/>
                </a:ext>
              </a:extLst>
            </p:cNvPr>
            <p:cNvSpPr>
              <a:spLocks noChangeArrowheads="1"/>
            </p:cNvSpPr>
            <p:nvPr userDrawn="1"/>
          </p:nvSpPr>
          <p:spPr bwMode="auto">
            <a:xfrm>
              <a:off x="10675942"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280">
              <a:extLst>
                <a:ext uri="{FF2B5EF4-FFF2-40B4-BE49-F238E27FC236}">
                  <a16:creationId xmlns:a16="http://schemas.microsoft.com/office/drawing/2014/main" id="{51D955F9-0B5F-43E9-88CB-529D9CCD2DA3}"/>
                </a:ext>
              </a:extLst>
            </p:cNvPr>
            <p:cNvSpPr>
              <a:spLocks noChangeArrowheads="1"/>
            </p:cNvSpPr>
            <p:nvPr userDrawn="1"/>
          </p:nvSpPr>
          <p:spPr bwMode="auto">
            <a:xfrm>
              <a:off x="1118553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281">
              <a:extLst>
                <a:ext uri="{FF2B5EF4-FFF2-40B4-BE49-F238E27FC236}">
                  <a16:creationId xmlns:a16="http://schemas.microsoft.com/office/drawing/2014/main" id="{704B80DA-1E76-4A9D-BC3B-0AB099E73FC7}"/>
                </a:ext>
              </a:extLst>
            </p:cNvPr>
            <p:cNvSpPr>
              <a:spLocks noChangeArrowheads="1"/>
            </p:cNvSpPr>
            <p:nvPr userDrawn="1"/>
          </p:nvSpPr>
          <p:spPr bwMode="auto">
            <a:xfrm>
              <a:off x="1169670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2">
              <a:extLst>
                <a:ext uri="{FF2B5EF4-FFF2-40B4-BE49-F238E27FC236}">
                  <a16:creationId xmlns:a16="http://schemas.microsoft.com/office/drawing/2014/main" id="{0B00CD2E-2452-410F-98B0-3B6F13161BC5}"/>
                </a:ext>
              </a:extLst>
            </p:cNvPr>
            <p:cNvSpPr>
              <a:spLocks noChangeArrowheads="1"/>
            </p:cNvSpPr>
            <p:nvPr userDrawn="1"/>
          </p:nvSpPr>
          <p:spPr bwMode="auto">
            <a:xfrm>
              <a:off x="46672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83">
              <a:extLst>
                <a:ext uri="{FF2B5EF4-FFF2-40B4-BE49-F238E27FC236}">
                  <a16:creationId xmlns:a16="http://schemas.microsoft.com/office/drawing/2014/main" id="{BEC0B83D-13F6-4AEF-9574-B9B6FE8FCC2A}"/>
                </a:ext>
              </a:extLst>
            </p:cNvPr>
            <p:cNvSpPr>
              <a:spLocks noChangeArrowheads="1"/>
            </p:cNvSpPr>
            <p:nvPr userDrawn="1"/>
          </p:nvSpPr>
          <p:spPr bwMode="auto">
            <a:xfrm>
              <a:off x="97790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84">
              <a:extLst>
                <a:ext uri="{FF2B5EF4-FFF2-40B4-BE49-F238E27FC236}">
                  <a16:creationId xmlns:a16="http://schemas.microsoft.com/office/drawing/2014/main" id="{9ACC7097-3BBC-43B4-B64E-A314D3B342F9}"/>
                </a:ext>
              </a:extLst>
            </p:cNvPr>
            <p:cNvSpPr>
              <a:spLocks noChangeArrowheads="1"/>
            </p:cNvSpPr>
            <p:nvPr userDrawn="1"/>
          </p:nvSpPr>
          <p:spPr bwMode="auto">
            <a:xfrm>
              <a:off x="148748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285">
              <a:extLst>
                <a:ext uri="{FF2B5EF4-FFF2-40B4-BE49-F238E27FC236}">
                  <a16:creationId xmlns:a16="http://schemas.microsoft.com/office/drawing/2014/main" id="{16F3AB6A-418A-4B76-97C2-6908DEB4CD95}"/>
                </a:ext>
              </a:extLst>
            </p:cNvPr>
            <p:cNvSpPr>
              <a:spLocks noChangeArrowheads="1"/>
            </p:cNvSpPr>
            <p:nvPr userDrawn="1"/>
          </p:nvSpPr>
          <p:spPr bwMode="auto">
            <a:xfrm>
              <a:off x="199866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286">
              <a:extLst>
                <a:ext uri="{FF2B5EF4-FFF2-40B4-BE49-F238E27FC236}">
                  <a16:creationId xmlns:a16="http://schemas.microsoft.com/office/drawing/2014/main" id="{EB1699D5-CB24-472A-A6F6-2B189C9516E4}"/>
                </a:ext>
              </a:extLst>
            </p:cNvPr>
            <p:cNvSpPr>
              <a:spLocks noChangeArrowheads="1"/>
            </p:cNvSpPr>
            <p:nvPr userDrawn="1"/>
          </p:nvSpPr>
          <p:spPr bwMode="auto">
            <a:xfrm>
              <a:off x="250983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287">
              <a:extLst>
                <a:ext uri="{FF2B5EF4-FFF2-40B4-BE49-F238E27FC236}">
                  <a16:creationId xmlns:a16="http://schemas.microsoft.com/office/drawing/2014/main" id="{94648F84-0AF1-4A3E-8C03-0399762B3F33}"/>
                </a:ext>
              </a:extLst>
            </p:cNvPr>
            <p:cNvSpPr>
              <a:spLocks noChangeArrowheads="1"/>
            </p:cNvSpPr>
            <p:nvPr userDrawn="1"/>
          </p:nvSpPr>
          <p:spPr bwMode="auto">
            <a:xfrm>
              <a:off x="301942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288">
              <a:extLst>
                <a:ext uri="{FF2B5EF4-FFF2-40B4-BE49-F238E27FC236}">
                  <a16:creationId xmlns:a16="http://schemas.microsoft.com/office/drawing/2014/main" id="{01B3B6FB-8FE9-4CE0-BC58-32D6AC27EEAD}"/>
                </a:ext>
              </a:extLst>
            </p:cNvPr>
            <p:cNvSpPr>
              <a:spLocks noChangeArrowheads="1"/>
            </p:cNvSpPr>
            <p:nvPr userDrawn="1"/>
          </p:nvSpPr>
          <p:spPr bwMode="auto">
            <a:xfrm>
              <a:off x="35290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89">
              <a:extLst>
                <a:ext uri="{FF2B5EF4-FFF2-40B4-BE49-F238E27FC236}">
                  <a16:creationId xmlns:a16="http://schemas.microsoft.com/office/drawing/2014/main" id="{9A0B66DF-2D8C-43B4-967A-199594B6A7ED}"/>
                </a:ext>
              </a:extLst>
            </p:cNvPr>
            <p:cNvSpPr>
              <a:spLocks noChangeArrowheads="1"/>
            </p:cNvSpPr>
            <p:nvPr userDrawn="1"/>
          </p:nvSpPr>
          <p:spPr bwMode="auto">
            <a:xfrm>
              <a:off x="404019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290">
              <a:extLst>
                <a:ext uri="{FF2B5EF4-FFF2-40B4-BE49-F238E27FC236}">
                  <a16:creationId xmlns:a16="http://schemas.microsoft.com/office/drawing/2014/main" id="{42801D4E-C012-40D1-AD3C-DA360B13CCB2}"/>
                </a:ext>
              </a:extLst>
            </p:cNvPr>
            <p:cNvSpPr>
              <a:spLocks noChangeArrowheads="1"/>
            </p:cNvSpPr>
            <p:nvPr userDrawn="1"/>
          </p:nvSpPr>
          <p:spPr bwMode="auto">
            <a:xfrm>
              <a:off x="455136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1">
              <a:extLst>
                <a:ext uri="{FF2B5EF4-FFF2-40B4-BE49-F238E27FC236}">
                  <a16:creationId xmlns:a16="http://schemas.microsoft.com/office/drawing/2014/main" id="{14B0ACBD-0274-44D1-8D5C-5ECB948C2833}"/>
                </a:ext>
              </a:extLst>
            </p:cNvPr>
            <p:cNvSpPr>
              <a:spLocks noChangeArrowheads="1"/>
            </p:cNvSpPr>
            <p:nvPr userDrawn="1"/>
          </p:nvSpPr>
          <p:spPr bwMode="auto">
            <a:xfrm>
              <a:off x="506254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2">
              <a:extLst>
                <a:ext uri="{FF2B5EF4-FFF2-40B4-BE49-F238E27FC236}">
                  <a16:creationId xmlns:a16="http://schemas.microsoft.com/office/drawing/2014/main" id="{24E376AD-4B62-4990-A433-9AA2C1B97CFA}"/>
                </a:ext>
              </a:extLst>
            </p:cNvPr>
            <p:cNvSpPr>
              <a:spLocks noChangeArrowheads="1"/>
            </p:cNvSpPr>
            <p:nvPr userDrawn="1"/>
          </p:nvSpPr>
          <p:spPr bwMode="auto">
            <a:xfrm>
              <a:off x="5570540"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293">
              <a:extLst>
                <a:ext uri="{FF2B5EF4-FFF2-40B4-BE49-F238E27FC236}">
                  <a16:creationId xmlns:a16="http://schemas.microsoft.com/office/drawing/2014/main" id="{D095C62C-FF00-437F-837C-417F64C45380}"/>
                </a:ext>
              </a:extLst>
            </p:cNvPr>
            <p:cNvSpPr>
              <a:spLocks noChangeArrowheads="1"/>
            </p:cNvSpPr>
            <p:nvPr userDrawn="1"/>
          </p:nvSpPr>
          <p:spPr bwMode="auto">
            <a:xfrm>
              <a:off x="60817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94">
              <a:extLst>
                <a:ext uri="{FF2B5EF4-FFF2-40B4-BE49-F238E27FC236}">
                  <a16:creationId xmlns:a16="http://schemas.microsoft.com/office/drawing/2014/main" id="{08FF9197-0443-4E84-8713-C8D7FA264FB6}"/>
                </a:ext>
              </a:extLst>
            </p:cNvPr>
            <p:cNvSpPr>
              <a:spLocks noChangeArrowheads="1"/>
            </p:cNvSpPr>
            <p:nvPr userDrawn="1"/>
          </p:nvSpPr>
          <p:spPr bwMode="auto">
            <a:xfrm>
              <a:off x="6592891"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295">
              <a:extLst>
                <a:ext uri="{FF2B5EF4-FFF2-40B4-BE49-F238E27FC236}">
                  <a16:creationId xmlns:a16="http://schemas.microsoft.com/office/drawing/2014/main" id="{7024E690-DDE8-4A39-9DD6-961DE7D4406F}"/>
                </a:ext>
              </a:extLst>
            </p:cNvPr>
            <p:cNvSpPr>
              <a:spLocks noChangeArrowheads="1"/>
            </p:cNvSpPr>
            <p:nvPr userDrawn="1"/>
          </p:nvSpPr>
          <p:spPr bwMode="auto">
            <a:xfrm>
              <a:off x="7102478"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96">
              <a:extLst>
                <a:ext uri="{FF2B5EF4-FFF2-40B4-BE49-F238E27FC236}">
                  <a16:creationId xmlns:a16="http://schemas.microsoft.com/office/drawing/2014/main" id="{2BE87199-2B00-44CA-AA08-40C19270FB0A}"/>
                </a:ext>
              </a:extLst>
            </p:cNvPr>
            <p:cNvSpPr>
              <a:spLocks noChangeArrowheads="1"/>
            </p:cNvSpPr>
            <p:nvPr userDrawn="1"/>
          </p:nvSpPr>
          <p:spPr bwMode="auto">
            <a:xfrm>
              <a:off x="761206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297">
              <a:extLst>
                <a:ext uri="{FF2B5EF4-FFF2-40B4-BE49-F238E27FC236}">
                  <a16:creationId xmlns:a16="http://schemas.microsoft.com/office/drawing/2014/main" id="{E0F96C7F-FEBA-4C1E-B7D9-CE6D93C5E777}"/>
                </a:ext>
              </a:extLst>
            </p:cNvPr>
            <p:cNvSpPr>
              <a:spLocks noChangeArrowheads="1"/>
            </p:cNvSpPr>
            <p:nvPr userDrawn="1"/>
          </p:nvSpPr>
          <p:spPr bwMode="auto">
            <a:xfrm>
              <a:off x="812324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298">
              <a:extLst>
                <a:ext uri="{FF2B5EF4-FFF2-40B4-BE49-F238E27FC236}">
                  <a16:creationId xmlns:a16="http://schemas.microsoft.com/office/drawing/2014/main" id="{96D059EF-8BFA-485A-85AD-0351F10B6A84}"/>
                </a:ext>
              </a:extLst>
            </p:cNvPr>
            <p:cNvSpPr>
              <a:spLocks noChangeArrowheads="1"/>
            </p:cNvSpPr>
            <p:nvPr userDrawn="1"/>
          </p:nvSpPr>
          <p:spPr bwMode="auto">
            <a:xfrm>
              <a:off x="8634416"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299">
              <a:extLst>
                <a:ext uri="{FF2B5EF4-FFF2-40B4-BE49-F238E27FC236}">
                  <a16:creationId xmlns:a16="http://schemas.microsoft.com/office/drawing/2014/main" id="{F763E014-C95A-47FD-B913-D1B9C5EC7D80}"/>
                </a:ext>
              </a:extLst>
            </p:cNvPr>
            <p:cNvSpPr>
              <a:spLocks noChangeArrowheads="1"/>
            </p:cNvSpPr>
            <p:nvPr userDrawn="1"/>
          </p:nvSpPr>
          <p:spPr bwMode="auto">
            <a:xfrm>
              <a:off x="914400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300">
              <a:extLst>
                <a:ext uri="{FF2B5EF4-FFF2-40B4-BE49-F238E27FC236}">
                  <a16:creationId xmlns:a16="http://schemas.microsoft.com/office/drawing/2014/main" id="{B7FCA89F-46C1-4245-B59D-42852F49A49A}"/>
                </a:ext>
              </a:extLst>
            </p:cNvPr>
            <p:cNvSpPr>
              <a:spLocks noChangeArrowheads="1"/>
            </p:cNvSpPr>
            <p:nvPr userDrawn="1"/>
          </p:nvSpPr>
          <p:spPr bwMode="auto">
            <a:xfrm>
              <a:off x="965517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1">
              <a:extLst>
                <a:ext uri="{FF2B5EF4-FFF2-40B4-BE49-F238E27FC236}">
                  <a16:creationId xmlns:a16="http://schemas.microsoft.com/office/drawing/2014/main" id="{F94927B6-D393-45A9-BE88-0DFD713AC7F4}"/>
                </a:ext>
              </a:extLst>
            </p:cNvPr>
            <p:cNvSpPr>
              <a:spLocks noChangeArrowheads="1"/>
            </p:cNvSpPr>
            <p:nvPr userDrawn="1"/>
          </p:nvSpPr>
          <p:spPr bwMode="auto">
            <a:xfrm>
              <a:off x="1016476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302">
              <a:extLst>
                <a:ext uri="{FF2B5EF4-FFF2-40B4-BE49-F238E27FC236}">
                  <a16:creationId xmlns:a16="http://schemas.microsoft.com/office/drawing/2014/main" id="{72AEA282-DAF4-4486-A5E2-2A9993896183}"/>
                </a:ext>
              </a:extLst>
            </p:cNvPr>
            <p:cNvSpPr>
              <a:spLocks noChangeArrowheads="1"/>
            </p:cNvSpPr>
            <p:nvPr userDrawn="1"/>
          </p:nvSpPr>
          <p:spPr bwMode="auto">
            <a:xfrm>
              <a:off x="10675942"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03">
              <a:extLst>
                <a:ext uri="{FF2B5EF4-FFF2-40B4-BE49-F238E27FC236}">
                  <a16:creationId xmlns:a16="http://schemas.microsoft.com/office/drawing/2014/main" id="{46168707-8EF0-42B5-9D51-6BD238ECB04D}"/>
                </a:ext>
              </a:extLst>
            </p:cNvPr>
            <p:cNvSpPr>
              <a:spLocks noChangeArrowheads="1"/>
            </p:cNvSpPr>
            <p:nvPr userDrawn="1"/>
          </p:nvSpPr>
          <p:spPr bwMode="auto">
            <a:xfrm>
              <a:off x="1118553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304">
              <a:extLst>
                <a:ext uri="{FF2B5EF4-FFF2-40B4-BE49-F238E27FC236}">
                  <a16:creationId xmlns:a16="http://schemas.microsoft.com/office/drawing/2014/main" id="{450863D4-5E42-41F1-879B-4FCDE4D8A950}"/>
                </a:ext>
              </a:extLst>
            </p:cNvPr>
            <p:cNvSpPr>
              <a:spLocks noChangeArrowheads="1"/>
            </p:cNvSpPr>
            <p:nvPr userDrawn="1"/>
          </p:nvSpPr>
          <p:spPr bwMode="auto">
            <a:xfrm>
              <a:off x="1169670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grpSp>
        <p:nvGrpSpPr>
          <p:cNvPr id="426" name="Group 425">
            <a:extLst>
              <a:ext uri="{FF2B5EF4-FFF2-40B4-BE49-F238E27FC236}">
                <a16:creationId xmlns:a16="http://schemas.microsoft.com/office/drawing/2014/main" id="{ADA20D89-BF72-427D-9451-A487A475F17C}"/>
              </a:ext>
            </a:extLst>
          </p:cNvPr>
          <p:cNvGrpSpPr/>
          <p:nvPr userDrawn="1"/>
        </p:nvGrpSpPr>
        <p:grpSpPr>
          <a:xfrm>
            <a:off x="1481138" y="3831444"/>
            <a:ext cx="10718801" cy="2635251"/>
            <a:chOff x="1481138" y="3831444"/>
            <a:chExt cx="10718801" cy="2635251"/>
          </a:xfrm>
        </p:grpSpPr>
        <p:grpSp>
          <p:nvGrpSpPr>
            <p:cNvPr id="427" name="Group 426">
              <a:extLst>
                <a:ext uri="{FF2B5EF4-FFF2-40B4-BE49-F238E27FC236}">
                  <a16:creationId xmlns:a16="http://schemas.microsoft.com/office/drawing/2014/main" id="{A457CF13-ED04-4696-BD4C-469FAFECB641}"/>
                </a:ext>
              </a:extLst>
            </p:cNvPr>
            <p:cNvGrpSpPr/>
            <p:nvPr userDrawn="1"/>
          </p:nvGrpSpPr>
          <p:grpSpPr>
            <a:xfrm>
              <a:off x="8050213" y="3831444"/>
              <a:ext cx="4149726" cy="2635251"/>
              <a:chOff x="8050213" y="3831444"/>
              <a:chExt cx="4149726" cy="2635251"/>
            </a:xfrm>
          </p:grpSpPr>
          <p:sp>
            <p:nvSpPr>
              <p:cNvPr id="454" name="Freeform 694">
                <a:extLst>
                  <a:ext uri="{FF2B5EF4-FFF2-40B4-BE49-F238E27FC236}">
                    <a16:creationId xmlns:a16="http://schemas.microsoft.com/office/drawing/2014/main" id="{423568C9-130E-4109-9E83-5AD99FB85115}"/>
                  </a:ext>
                </a:extLst>
              </p:cNvPr>
              <p:cNvSpPr>
                <a:spLocks/>
              </p:cNvSpPr>
              <p:nvPr userDrawn="1"/>
            </p:nvSpPr>
            <p:spPr bwMode="auto">
              <a:xfrm>
                <a:off x="8856663" y="5645957"/>
                <a:ext cx="538163" cy="190500"/>
              </a:xfrm>
              <a:custGeom>
                <a:avLst/>
                <a:gdLst>
                  <a:gd name="T0" fmla="*/ 0 w 293"/>
                  <a:gd name="T1" fmla="*/ 0 h 103"/>
                  <a:gd name="T2" fmla="*/ 1 w 293"/>
                  <a:gd name="T3" fmla="*/ 0 h 103"/>
                  <a:gd name="T4" fmla="*/ 108 w 293"/>
                  <a:gd name="T5" fmla="*/ 0 h 103"/>
                  <a:gd name="T6" fmla="*/ 190 w 293"/>
                  <a:gd name="T7" fmla="*/ 35 h 103"/>
                  <a:gd name="T8" fmla="*/ 255 w 293"/>
                  <a:gd name="T9" fmla="*/ 103 h 103"/>
                  <a:gd name="T10" fmla="*/ 293 w 293"/>
                  <a:gd name="T11" fmla="*/ 47 h 103"/>
                  <a:gd name="T12" fmla="*/ 248 w 293"/>
                  <a:gd name="T13" fmla="*/ 0 h 103"/>
                  <a:gd name="T14" fmla="*/ 0 w 29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103">
                    <a:moveTo>
                      <a:pt x="0" y="0"/>
                    </a:moveTo>
                    <a:cubicBezTo>
                      <a:pt x="1" y="0"/>
                      <a:pt x="1" y="0"/>
                      <a:pt x="1" y="0"/>
                    </a:cubicBezTo>
                    <a:cubicBezTo>
                      <a:pt x="108" y="0"/>
                      <a:pt x="108" y="0"/>
                      <a:pt x="108" y="0"/>
                    </a:cubicBezTo>
                    <a:cubicBezTo>
                      <a:pt x="139" y="0"/>
                      <a:pt x="169" y="13"/>
                      <a:pt x="190" y="35"/>
                    </a:cubicBezTo>
                    <a:cubicBezTo>
                      <a:pt x="255" y="103"/>
                      <a:pt x="255" y="103"/>
                      <a:pt x="255" y="103"/>
                    </a:cubicBezTo>
                    <a:cubicBezTo>
                      <a:pt x="293" y="47"/>
                      <a:pt x="293" y="47"/>
                      <a:pt x="293" y="47"/>
                    </a:cubicBezTo>
                    <a:cubicBezTo>
                      <a:pt x="248" y="0"/>
                      <a:pt x="248" y="0"/>
                      <a:pt x="24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695">
                <a:extLst>
                  <a:ext uri="{FF2B5EF4-FFF2-40B4-BE49-F238E27FC236}">
                    <a16:creationId xmlns:a16="http://schemas.microsoft.com/office/drawing/2014/main" id="{E77BDAF5-0108-4FD5-AC18-EE1259380D80}"/>
                  </a:ext>
                </a:extLst>
              </p:cNvPr>
              <p:cNvSpPr>
                <a:spLocks/>
              </p:cNvSpPr>
              <p:nvPr userDrawn="1"/>
            </p:nvSpPr>
            <p:spPr bwMode="auto">
              <a:xfrm>
                <a:off x="8050213" y="5525307"/>
                <a:ext cx="1484313" cy="120650"/>
              </a:xfrm>
              <a:custGeom>
                <a:avLst/>
                <a:gdLst>
                  <a:gd name="T0" fmla="*/ 0 w 807"/>
                  <a:gd name="T1" fmla="*/ 0 h 66"/>
                  <a:gd name="T2" fmla="*/ 0 w 807"/>
                  <a:gd name="T3" fmla="*/ 0 h 66"/>
                  <a:gd name="T4" fmla="*/ 296 w 807"/>
                  <a:gd name="T5" fmla="*/ 0 h 66"/>
                  <a:gd name="T6" fmla="*/ 306 w 807"/>
                  <a:gd name="T7" fmla="*/ 0 h 66"/>
                  <a:gd name="T8" fmla="*/ 438 w 807"/>
                  <a:gd name="T9" fmla="*/ 66 h 66"/>
                  <a:gd name="T10" fmla="*/ 686 w 807"/>
                  <a:gd name="T11" fmla="*/ 66 h 66"/>
                  <a:gd name="T12" fmla="*/ 763 w 807"/>
                  <a:gd name="T13" fmla="*/ 66 h 66"/>
                  <a:gd name="T14" fmla="*/ 807 w 807"/>
                  <a:gd name="T15" fmla="*/ 0 h 66"/>
                  <a:gd name="T16" fmla="*/ 0 w 807"/>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66">
                    <a:moveTo>
                      <a:pt x="0" y="0"/>
                    </a:moveTo>
                    <a:cubicBezTo>
                      <a:pt x="0" y="0"/>
                      <a:pt x="0" y="0"/>
                      <a:pt x="0" y="0"/>
                    </a:cubicBezTo>
                    <a:cubicBezTo>
                      <a:pt x="296" y="0"/>
                      <a:pt x="296" y="0"/>
                      <a:pt x="296" y="0"/>
                    </a:cubicBezTo>
                    <a:cubicBezTo>
                      <a:pt x="299" y="0"/>
                      <a:pt x="302" y="0"/>
                      <a:pt x="306" y="0"/>
                    </a:cubicBezTo>
                    <a:cubicBezTo>
                      <a:pt x="357" y="3"/>
                      <a:pt x="405" y="27"/>
                      <a:pt x="438" y="66"/>
                    </a:cubicBezTo>
                    <a:cubicBezTo>
                      <a:pt x="686" y="66"/>
                      <a:pt x="686" y="66"/>
                      <a:pt x="686" y="66"/>
                    </a:cubicBezTo>
                    <a:cubicBezTo>
                      <a:pt x="763" y="66"/>
                      <a:pt x="763" y="66"/>
                      <a:pt x="763" y="66"/>
                    </a:cubicBezTo>
                    <a:cubicBezTo>
                      <a:pt x="807" y="0"/>
                      <a:pt x="807" y="0"/>
                      <a:pt x="807"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696">
                <a:extLst>
                  <a:ext uri="{FF2B5EF4-FFF2-40B4-BE49-F238E27FC236}">
                    <a16:creationId xmlns:a16="http://schemas.microsoft.com/office/drawing/2014/main" id="{9DCE53B4-E114-4A8A-8747-8CED62348D90}"/>
                  </a:ext>
                </a:extLst>
              </p:cNvPr>
              <p:cNvSpPr>
                <a:spLocks/>
              </p:cNvSpPr>
              <p:nvPr userDrawn="1"/>
            </p:nvSpPr>
            <p:spPr bwMode="auto">
              <a:xfrm>
                <a:off x="11455401" y="5028419"/>
                <a:ext cx="744538" cy="122238"/>
              </a:xfrm>
              <a:custGeom>
                <a:avLst/>
                <a:gdLst>
                  <a:gd name="T0" fmla="*/ 469 w 469"/>
                  <a:gd name="T1" fmla="*/ 77 h 77"/>
                  <a:gd name="T2" fmla="*/ 469 w 469"/>
                  <a:gd name="T3" fmla="*/ 0 h 77"/>
                  <a:gd name="T4" fmla="*/ 78 w 469"/>
                  <a:gd name="T5" fmla="*/ 0 h 77"/>
                  <a:gd name="T6" fmla="*/ 0 w 469"/>
                  <a:gd name="T7" fmla="*/ 77 h 77"/>
                  <a:gd name="T8" fmla="*/ 469 w 469"/>
                  <a:gd name="T9" fmla="*/ 77 h 77"/>
                </a:gdLst>
                <a:ahLst/>
                <a:cxnLst>
                  <a:cxn ang="0">
                    <a:pos x="T0" y="T1"/>
                  </a:cxn>
                  <a:cxn ang="0">
                    <a:pos x="T2" y="T3"/>
                  </a:cxn>
                  <a:cxn ang="0">
                    <a:pos x="T4" y="T5"/>
                  </a:cxn>
                  <a:cxn ang="0">
                    <a:pos x="T6" y="T7"/>
                  </a:cxn>
                  <a:cxn ang="0">
                    <a:pos x="T8" y="T9"/>
                  </a:cxn>
                </a:cxnLst>
                <a:rect l="0" t="0" r="r" b="b"/>
                <a:pathLst>
                  <a:path w="469" h="77">
                    <a:moveTo>
                      <a:pt x="469" y="77"/>
                    </a:moveTo>
                    <a:lnTo>
                      <a:pt x="469" y="0"/>
                    </a:lnTo>
                    <a:lnTo>
                      <a:pt x="78" y="0"/>
                    </a:lnTo>
                    <a:lnTo>
                      <a:pt x="0" y="77"/>
                    </a:lnTo>
                    <a:lnTo>
                      <a:pt x="469"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697">
                <a:extLst>
                  <a:ext uri="{FF2B5EF4-FFF2-40B4-BE49-F238E27FC236}">
                    <a16:creationId xmlns:a16="http://schemas.microsoft.com/office/drawing/2014/main" id="{AE26FE1D-B383-40C8-A209-48F9A3260EAE}"/>
                  </a:ext>
                </a:extLst>
              </p:cNvPr>
              <p:cNvSpPr>
                <a:spLocks/>
              </p:cNvSpPr>
              <p:nvPr userDrawn="1"/>
            </p:nvSpPr>
            <p:spPr bwMode="auto">
              <a:xfrm>
                <a:off x="10639426" y="5028419"/>
                <a:ext cx="766763" cy="122238"/>
              </a:xfrm>
              <a:custGeom>
                <a:avLst/>
                <a:gdLst>
                  <a:gd name="T0" fmla="*/ 0 w 483"/>
                  <a:gd name="T1" fmla="*/ 77 h 77"/>
                  <a:gd name="T2" fmla="*/ 405 w 483"/>
                  <a:gd name="T3" fmla="*/ 77 h 77"/>
                  <a:gd name="T4" fmla="*/ 483 w 483"/>
                  <a:gd name="T5" fmla="*/ 0 h 77"/>
                  <a:gd name="T6" fmla="*/ 75 w 483"/>
                  <a:gd name="T7" fmla="*/ 0 h 77"/>
                  <a:gd name="T8" fmla="*/ 0 w 483"/>
                  <a:gd name="T9" fmla="*/ 77 h 77"/>
                </a:gdLst>
                <a:ahLst/>
                <a:cxnLst>
                  <a:cxn ang="0">
                    <a:pos x="T0" y="T1"/>
                  </a:cxn>
                  <a:cxn ang="0">
                    <a:pos x="T2" y="T3"/>
                  </a:cxn>
                  <a:cxn ang="0">
                    <a:pos x="T4" y="T5"/>
                  </a:cxn>
                  <a:cxn ang="0">
                    <a:pos x="T6" y="T7"/>
                  </a:cxn>
                  <a:cxn ang="0">
                    <a:pos x="T8" y="T9"/>
                  </a:cxn>
                </a:cxnLst>
                <a:rect l="0" t="0" r="r" b="b"/>
                <a:pathLst>
                  <a:path w="483" h="77">
                    <a:moveTo>
                      <a:pt x="0" y="77"/>
                    </a:moveTo>
                    <a:lnTo>
                      <a:pt x="405" y="77"/>
                    </a:lnTo>
                    <a:lnTo>
                      <a:pt x="483" y="0"/>
                    </a:lnTo>
                    <a:lnTo>
                      <a:pt x="75" y="0"/>
                    </a:lnTo>
                    <a:lnTo>
                      <a:pt x="0"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698">
                <a:extLst>
                  <a:ext uri="{FF2B5EF4-FFF2-40B4-BE49-F238E27FC236}">
                    <a16:creationId xmlns:a16="http://schemas.microsoft.com/office/drawing/2014/main" id="{6DD49BC1-43B9-4D87-9B00-492702A40963}"/>
                  </a:ext>
                </a:extLst>
              </p:cNvPr>
              <p:cNvSpPr>
                <a:spLocks/>
              </p:cNvSpPr>
              <p:nvPr userDrawn="1"/>
            </p:nvSpPr>
            <p:spPr bwMode="auto">
              <a:xfrm>
                <a:off x="9412288" y="4655357"/>
                <a:ext cx="2787650" cy="1811338"/>
              </a:xfrm>
              <a:custGeom>
                <a:avLst/>
                <a:gdLst>
                  <a:gd name="T0" fmla="*/ 1364 w 1516"/>
                  <a:gd name="T1" fmla="*/ 0 h 983"/>
                  <a:gd name="T2" fmla="*/ 1237 w 1516"/>
                  <a:gd name="T3" fmla="*/ 52 h 983"/>
                  <a:gd name="T4" fmla="*/ 1084 w 1516"/>
                  <a:gd name="T5" fmla="*/ 203 h 983"/>
                  <a:gd name="T6" fmla="*/ 1017 w 1516"/>
                  <a:gd name="T7" fmla="*/ 269 h 983"/>
                  <a:gd name="T8" fmla="*/ 376 w 1516"/>
                  <a:gd name="T9" fmla="*/ 901 h 983"/>
                  <a:gd name="T10" fmla="*/ 336 w 1516"/>
                  <a:gd name="T11" fmla="*/ 917 h 983"/>
                  <a:gd name="T12" fmla="*/ 296 w 1516"/>
                  <a:gd name="T13" fmla="*/ 900 h 983"/>
                  <a:gd name="T14" fmla="*/ 38 w 1516"/>
                  <a:gd name="T15" fmla="*/ 633 h 983"/>
                  <a:gd name="T16" fmla="*/ 0 w 1516"/>
                  <a:gd name="T17" fmla="*/ 689 h 983"/>
                  <a:gd name="T18" fmla="*/ 248 w 1516"/>
                  <a:gd name="T19" fmla="*/ 945 h 983"/>
                  <a:gd name="T20" fmla="*/ 335 w 1516"/>
                  <a:gd name="T21" fmla="*/ 983 h 983"/>
                  <a:gd name="T22" fmla="*/ 337 w 1516"/>
                  <a:gd name="T23" fmla="*/ 983 h 983"/>
                  <a:gd name="T24" fmla="*/ 423 w 1516"/>
                  <a:gd name="T25" fmla="*/ 947 h 983"/>
                  <a:gd name="T26" fmla="*/ 1111 w 1516"/>
                  <a:gd name="T27" fmla="*/ 269 h 983"/>
                  <a:gd name="T28" fmla="*/ 1178 w 1516"/>
                  <a:gd name="T29" fmla="*/ 203 h 983"/>
                  <a:gd name="T30" fmla="*/ 1283 w 1516"/>
                  <a:gd name="T31" fmla="*/ 99 h 983"/>
                  <a:gd name="T32" fmla="*/ 1364 w 1516"/>
                  <a:gd name="T33" fmla="*/ 66 h 983"/>
                  <a:gd name="T34" fmla="*/ 1516 w 1516"/>
                  <a:gd name="T35" fmla="*/ 66 h 983"/>
                  <a:gd name="T36" fmla="*/ 1516 w 1516"/>
                  <a:gd name="T37" fmla="*/ 0 h 983"/>
                  <a:gd name="T38" fmla="*/ 1364 w 1516"/>
                  <a:gd name="T39"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6" h="983">
                    <a:moveTo>
                      <a:pt x="1364" y="0"/>
                    </a:moveTo>
                    <a:cubicBezTo>
                      <a:pt x="1316" y="0"/>
                      <a:pt x="1271" y="19"/>
                      <a:pt x="1237" y="52"/>
                    </a:cubicBezTo>
                    <a:cubicBezTo>
                      <a:pt x="1084" y="203"/>
                      <a:pt x="1084" y="203"/>
                      <a:pt x="1084" y="203"/>
                    </a:cubicBezTo>
                    <a:cubicBezTo>
                      <a:pt x="1017" y="269"/>
                      <a:pt x="1017" y="269"/>
                      <a:pt x="1017" y="269"/>
                    </a:cubicBezTo>
                    <a:cubicBezTo>
                      <a:pt x="376" y="901"/>
                      <a:pt x="376" y="901"/>
                      <a:pt x="376" y="901"/>
                    </a:cubicBezTo>
                    <a:cubicBezTo>
                      <a:pt x="366" y="911"/>
                      <a:pt x="351" y="917"/>
                      <a:pt x="336" y="917"/>
                    </a:cubicBezTo>
                    <a:cubicBezTo>
                      <a:pt x="320" y="917"/>
                      <a:pt x="306" y="911"/>
                      <a:pt x="296" y="900"/>
                    </a:cubicBezTo>
                    <a:cubicBezTo>
                      <a:pt x="38" y="633"/>
                      <a:pt x="38" y="633"/>
                      <a:pt x="38" y="633"/>
                    </a:cubicBezTo>
                    <a:cubicBezTo>
                      <a:pt x="0" y="689"/>
                      <a:pt x="0" y="689"/>
                      <a:pt x="0" y="689"/>
                    </a:cubicBezTo>
                    <a:cubicBezTo>
                      <a:pt x="248" y="945"/>
                      <a:pt x="248" y="945"/>
                      <a:pt x="248" y="945"/>
                    </a:cubicBezTo>
                    <a:cubicBezTo>
                      <a:pt x="271" y="969"/>
                      <a:pt x="302" y="982"/>
                      <a:pt x="335" y="983"/>
                    </a:cubicBezTo>
                    <a:cubicBezTo>
                      <a:pt x="336" y="983"/>
                      <a:pt x="336" y="983"/>
                      <a:pt x="337" y="983"/>
                    </a:cubicBezTo>
                    <a:cubicBezTo>
                      <a:pt x="369" y="983"/>
                      <a:pt x="400" y="970"/>
                      <a:pt x="423" y="947"/>
                    </a:cubicBezTo>
                    <a:cubicBezTo>
                      <a:pt x="1111" y="269"/>
                      <a:pt x="1111" y="269"/>
                      <a:pt x="1111" y="269"/>
                    </a:cubicBezTo>
                    <a:cubicBezTo>
                      <a:pt x="1178" y="203"/>
                      <a:pt x="1178" y="203"/>
                      <a:pt x="1178" y="203"/>
                    </a:cubicBezTo>
                    <a:cubicBezTo>
                      <a:pt x="1283" y="99"/>
                      <a:pt x="1283" y="99"/>
                      <a:pt x="1283" y="99"/>
                    </a:cubicBezTo>
                    <a:cubicBezTo>
                      <a:pt x="1305" y="78"/>
                      <a:pt x="1333" y="66"/>
                      <a:pt x="1364" y="66"/>
                    </a:cubicBezTo>
                    <a:cubicBezTo>
                      <a:pt x="1516" y="66"/>
                      <a:pt x="1516" y="66"/>
                      <a:pt x="1516" y="66"/>
                    </a:cubicBezTo>
                    <a:cubicBezTo>
                      <a:pt x="1516" y="0"/>
                      <a:pt x="1516" y="0"/>
                      <a:pt x="1516" y="0"/>
                    </a:cubicBezTo>
                    <a:lnTo>
                      <a:pt x="13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699">
                <a:extLst>
                  <a:ext uri="{FF2B5EF4-FFF2-40B4-BE49-F238E27FC236}">
                    <a16:creationId xmlns:a16="http://schemas.microsoft.com/office/drawing/2014/main" id="{546B11A9-D359-410D-B325-BB5A2B733A0C}"/>
                  </a:ext>
                </a:extLst>
              </p:cNvPr>
              <p:cNvSpPr>
                <a:spLocks/>
              </p:cNvSpPr>
              <p:nvPr userDrawn="1"/>
            </p:nvSpPr>
            <p:spPr bwMode="auto">
              <a:xfrm>
                <a:off x="9599613" y="3934632"/>
                <a:ext cx="2157413" cy="1711325"/>
              </a:xfrm>
              <a:custGeom>
                <a:avLst/>
                <a:gdLst>
                  <a:gd name="T0" fmla="*/ 1126 w 1173"/>
                  <a:gd name="T1" fmla="*/ 0 h 929"/>
                  <a:gd name="T2" fmla="*/ 537 w 1173"/>
                  <a:gd name="T3" fmla="*/ 594 h 929"/>
                  <a:gd name="T4" fmla="*/ 472 w 1173"/>
                  <a:gd name="T5" fmla="*/ 660 h 929"/>
                  <a:gd name="T6" fmla="*/ 329 w 1173"/>
                  <a:gd name="T7" fmla="*/ 805 h 929"/>
                  <a:gd name="T8" fmla="*/ 189 w 1173"/>
                  <a:gd name="T9" fmla="*/ 863 h 929"/>
                  <a:gd name="T10" fmla="*/ 45 w 1173"/>
                  <a:gd name="T11" fmla="*/ 863 h 929"/>
                  <a:gd name="T12" fmla="*/ 0 w 1173"/>
                  <a:gd name="T13" fmla="*/ 929 h 929"/>
                  <a:gd name="T14" fmla="*/ 189 w 1173"/>
                  <a:gd name="T15" fmla="*/ 929 h 929"/>
                  <a:gd name="T16" fmla="*/ 376 w 1173"/>
                  <a:gd name="T17" fmla="*/ 851 h 929"/>
                  <a:gd name="T18" fmla="*/ 565 w 1173"/>
                  <a:gd name="T19" fmla="*/ 660 h 929"/>
                  <a:gd name="T20" fmla="*/ 630 w 1173"/>
                  <a:gd name="T21" fmla="*/ 594 h 929"/>
                  <a:gd name="T22" fmla="*/ 1173 w 1173"/>
                  <a:gd name="T23" fmla="*/ 4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3" h="929">
                    <a:moveTo>
                      <a:pt x="1126" y="0"/>
                    </a:moveTo>
                    <a:cubicBezTo>
                      <a:pt x="537" y="594"/>
                      <a:pt x="537" y="594"/>
                      <a:pt x="537" y="594"/>
                    </a:cubicBezTo>
                    <a:cubicBezTo>
                      <a:pt x="472" y="660"/>
                      <a:pt x="472" y="660"/>
                      <a:pt x="472" y="660"/>
                    </a:cubicBezTo>
                    <a:cubicBezTo>
                      <a:pt x="329" y="805"/>
                      <a:pt x="329" y="805"/>
                      <a:pt x="329" y="805"/>
                    </a:cubicBezTo>
                    <a:cubicBezTo>
                      <a:pt x="292" y="842"/>
                      <a:pt x="241" y="863"/>
                      <a:pt x="189" y="863"/>
                    </a:cubicBezTo>
                    <a:cubicBezTo>
                      <a:pt x="45" y="863"/>
                      <a:pt x="45" y="863"/>
                      <a:pt x="45" y="863"/>
                    </a:cubicBezTo>
                    <a:cubicBezTo>
                      <a:pt x="0" y="929"/>
                      <a:pt x="0" y="929"/>
                      <a:pt x="0" y="929"/>
                    </a:cubicBezTo>
                    <a:cubicBezTo>
                      <a:pt x="189" y="929"/>
                      <a:pt x="189" y="929"/>
                      <a:pt x="189" y="929"/>
                    </a:cubicBezTo>
                    <a:cubicBezTo>
                      <a:pt x="259" y="929"/>
                      <a:pt x="327" y="901"/>
                      <a:pt x="376" y="851"/>
                    </a:cubicBezTo>
                    <a:cubicBezTo>
                      <a:pt x="565" y="660"/>
                      <a:pt x="565" y="660"/>
                      <a:pt x="565" y="660"/>
                    </a:cubicBezTo>
                    <a:cubicBezTo>
                      <a:pt x="630" y="594"/>
                      <a:pt x="630" y="594"/>
                      <a:pt x="630" y="594"/>
                    </a:cubicBezTo>
                    <a:cubicBezTo>
                      <a:pt x="1173" y="46"/>
                      <a:pt x="1173" y="46"/>
                      <a:pt x="1173" y="46"/>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700">
                <a:extLst>
                  <a:ext uri="{FF2B5EF4-FFF2-40B4-BE49-F238E27FC236}">
                    <a16:creationId xmlns:a16="http://schemas.microsoft.com/office/drawing/2014/main" id="{71B47F94-2478-4809-B1B4-1560D0E05E33}"/>
                  </a:ext>
                </a:extLst>
              </p:cNvPr>
              <p:cNvSpPr>
                <a:spLocks/>
              </p:cNvSpPr>
              <p:nvPr userDrawn="1"/>
            </p:nvSpPr>
            <p:spPr bwMode="auto">
              <a:xfrm>
                <a:off x="8610601" y="5026832"/>
                <a:ext cx="1976438" cy="1089025"/>
              </a:xfrm>
              <a:custGeom>
                <a:avLst/>
                <a:gdLst>
                  <a:gd name="T0" fmla="*/ 785 w 1075"/>
                  <a:gd name="T1" fmla="*/ 0 h 591"/>
                  <a:gd name="T2" fmla="*/ 629 w 1075"/>
                  <a:gd name="T3" fmla="*/ 83 h 591"/>
                  <a:gd name="T4" fmla="*/ 503 w 1075"/>
                  <a:gd name="T5" fmla="*/ 269 h 591"/>
                  <a:gd name="T6" fmla="*/ 459 w 1075"/>
                  <a:gd name="T7" fmla="*/ 335 h 591"/>
                  <a:gd name="T8" fmla="*/ 427 w 1075"/>
                  <a:gd name="T9" fmla="*/ 382 h 591"/>
                  <a:gd name="T10" fmla="*/ 389 w 1075"/>
                  <a:gd name="T11" fmla="*/ 438 h 591"/>
                  <a:gd name="T12" fmla="*/ 344 w 1075"/>
                  <a:gd name="T13" fmla="*/ 504 h 591"/>
                  <a:gd name="T14" fmla="*/ 305 w 1075"/>
                  <a:gd name="T15" fmla="*/ 526 h 591"/>
                  <a:gd name="T16" fmla="*/ 264 w 1075"/>
                  <a:gd name="T17" fmla="*/ 506 h 591"/>
                  <a:gd name="T18" fmla="*/ 141 w 1075"/>
                  <a:gd name="T19" fmla="*/ 344 h 591"/>
                  <a:gd name="T20" fmla="*/ 135 w 1075"/>
                  <a:gd name="T21" fmla="*/ 335 h 591"/>
                  <a:gd name="T22" fmla="*/ 0 w 1075"/>
                  <a:gd name="T23" fmla="*/ 335 h 591"/>
                  <a:gd name="T24" fmla="*/ 89 w 1075"/>
                  <a:gd name="T25" fmla="*/ 383 h 591"/>
                  <a:gd name="T26" fmla="*/ 212 w 1075"/>
                  <a:gd name="T27" fmla="*/ 546 h 591"/>
                  <a:gd name="T28" fmla="*/ 304 w 1075"/>
                  <a:gd name="T29" fmla="*/ 591 h 591"/>
                  <a:gd name="T30" fmla="*/ 307 w 1075"/>
                  <a:gd name="T31" fmla="*/ 591 h 591"/>
                  <a:gd name="T32" fmla="*/ 399 w 1075"/>
                  <a:gd name="T33" fmla="*/ 541 h 591"/>
                  <a:gd name="T34" fmla="*/ 436 w 1075"/>
                  <a:gd name="T35" fmla="*/ 486 h 591"/>
                  <a:gd name="T36" fmla="*/ 474 w 1075"/>
                  <a:gd name="T37" fmla="*/ 430 h 591"/>
                  <a:gd name="T38" fmla="*/ 538 w 1075"/>
                  <a:gd name="T39" fmla="*/ 335 h 591"/>
                  <a:gd name="T40" fmla="*/ 583 w 1075"/>
                  <a:gd name="T41" fmla="*/ 269 h 591"/>
                  <a:gd name="T42" fmla="*/ 684 w 1075"/>
                  <a:gd name="T43" fmla="*/ 120 h 591"/>
                  <a:gd name="T44" fmla="*/ 785 w 1075"/>
                  <a:gd name="T45" fmla="*/ 66 h 591"/>
                  <a:gd name="T46" fmla="*/ 1010 w 1075"/>
                  <a:gd name="T47" fmla="*/ 66 h 591"/>
                  <a:gd name="T48" fmla="*/ 1075 w 1075"/>
                  <a:gd name="T49" fmla="*/ 0 h 591"/>
                  <a:gd name="T50" fmla="*/ 785 w 1075"/>
                  <a:gd name="T5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5" h="591">
                    <a:moveTo>
                      <a:pt x="785" y="0"/>
                    </a:moveTo>
                    <a:cubicBezTo>
                      <a:pt x="722" y="0"/>
                      <a:pt x="664" y="31"/>
                      <a:pt x="629" y="83"/>
                    </a:cubicBezTo>
                    <a:cubicBezTo>
                      <a:pt x="503" y="269"/>
                      <a:pt x="503" y="269"/>
                      <a:pt x="503" y="269"/>
                    </a:cubicBezTo>
                    <a:cubicBezTo>
                      <a:pt x="459" y="335"/>
                      <a:pt x="459" y="335"/>
                      <a:pt x="459" y="335"/>
                    </a:cubicBezTo>
                    <a:cubicBezTo>
                      <a:pt x="427" y="382"/>
                      <a:pt x="427" y="382"/>
                      <a:pt x="427" y="382"/>
                    </a:cubicBezTo>
                    <a:cubicBezTo>
                      <a:pt x="389" y="438"/>
                      <a:pt x="389" y="438"/>
                      <a:pt x="389" y="438"/>
                    </a:cubicBezTo>
                    <a:cubicBezTo>
                      <a:pt x="344" y="504"/>
                      <a:pt x="344" y="504"/>
                      <a:pt x="344" y="504"/>
                    </a:cubicBezTo>
                    <a:cubicBezTo>
                      <a:pt x="335" y="517"/>
                      <a:pt x="321" y="525"/>
                      <a:pt x="305" y="526"/>
                    </a:cubicBezTo>
                    <a:cubicBezTo>
                      <a:pt x="289" y="526"/>
                      <a:pt x="274" y="519"/>
                      <a:pt x="264" y="506"/>
                    </a:cubicBezTo>
                    <a:cubicBezTo>
                      <a:pt x="141" y="344"/>
                      <a:pt x="141" y="344"/>
                      <a:pt x="141" y="344"/>
                    </a:cubicBezTo>
                    <a:cubicBezTo>
                      <a:pt x="139" y="341"/>
                      <a:pt x="137" y="338"/>
                      <a:pt x="135" y="335"/>
                    </a:cubicBezTo>
                    <a:cubicBezTo>
                      <a:pt x="0" y="335"/>
                      <a:pt x="0" y="335"/>
                      <a:pt x="0" y="335"/>
                    </a:cubicBezTo>
                    <a:cubicBezTo>
                      <a:pt x="35" y="337"/>
                      <a:pt x="68" y="355"/>
                      <a:pt x="89" y="383"/>
                    </a:cubicBezTo>
                    <a:cubicBezTo>
                      <a:pt x="212" y="546"/>
                      <a:pt x="212" y="546"/>
                      <a:pt x="212" y="546"/>
                    </a:cubicBezTo>
                    <a:cubicBezTo>
                      <a:pt x="234" y="575"/>
                      <a:pt x="267" y="591"/>
                      <a:pt x="304" y="591"/>
                    </a:cubicBezTo>
                    <a:cubicBezTo>
                      <a:pt x="305" y="591"/>
                      <a:pt x="306" y="591"/>
                      <a:pt x="307" y="591"/>
                    </a:cubicBezTo>
                    <a:cubicBezTo>
                      <a:pt x="344" y="590"/>
                      <a:pt x="378" y="572"/>
                      <a:pt x="399" y="541"/>
                    </a:cubicBezTo>
                    <a:cubicBezTo>
                      <a:pt x="436" y="486"/>
                      <a:pt x="436" y="486"/>
                      <a:pt x="436" y="486"/>
                    </a:cubicBezTo>
                    <a:cubicBezTo>
                      <a:pt x="474" y="430"/>
                      <a:pt x="474" y="430"/>
                      <a:pt x="474" y="430"/>
                    </a:cubicBezTo>
                    <a:cubicBezTo>
                      <a:pt x="538" y="335"/>
                      <a:pt x="538" y="335"/>
                      <a:pt x="538" y="335"/>
                    </a:cubicBezTo>
                    <a:cubicBezTo>
                      <a:pt x="583" y="269"/>
                      <a:pt x="583" y="269"/>
                      <a:pt x="583" y="269"/>
                    </a:cubicBezTo>
                    <a:cubicBezTo>
                      <a:pt x="684" y="120"/>
                      <a:pt x="684" y="120"/>
                      <a:pt x="684" y="120"/>
                    </a:cubicBezTo>
                    <a:cubicBezTo>
                      <a:pt x="706" y="86"/>
                      <a:pt x="744" y="66"/>
                      <a:pt x="785" y="66"/>
                    </a:cubicBezTo>
                    <a:cubicBezTo>
                      <a:pt x="1010" y="66"/>
                      <a:pt x="1010" y="66"/>
                      <a:pt x="1010" y="66"/>
                    </a:cubicBezTo>
                    <a:cubicBezTo>
                      <a:pt x="1075" y="0"/>
                      <a:pt x="1075" y="0"/>
                      <a:pt x="1075" y="0"/>
                    </a:cubicBezTo>
                    <a:lnTo>
                      <a:pt x="78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701">
                <a:extLst>
                  <a:ext uri="{FF2B5EF4-FFF2-40B4-BE49-F238E27FC236}">
                    <a16:creationId xmlns:a16="http://schemas.microsoft.com/office/drawing/2014/main" id="{5197DBCB-0EF0-4651-B2FA-2A5CFADB21F5}"/>
                  </a:ext>
                </a:extLst>
              </p:cNvPr>
              <p:cNvSpPr>
                <a:spLocks/>
              </p:cNvSpPr>
              <p:nvPr userDrawn="1"/>
            </p:nvSpPr>
            <p:spPr bwMode="auto">
              <a:xfrm>
                <a:off x="8050213" y="5525307"/>
                <a:ext cx="806450" cy="120650"/>
              </a:xfrm>
              <a:custGeom>
                <a:avLst/>
                <a:gdLst>
                  <a:gd name="T0" fmla="*/ 306 w 438"/>
                  <a:gd name="T1" fmla="*/ 0 h 66"/>
                  <a:gd name="T2" fmla="*/ 0 w 438"/>
                  <a:gd name="T3" fmla="*/ 0 h 66"/>
                  <a:gd name="T4" fmla="*/ 0 w 438"/>
                  <a:gd name="T5" fmla="*/ 66 h 66"/>
                  <a:gd name="T6" fmla="*/ 438 w 438"/>
                  <a:gd name="T7" fmla="*/ 66 h 66"/>
                  <a:gd name="T8" fmla="*/ 306 w 438"/>
                  <a:gd name="T9" fmla="*/ 0 h 66"/>
                </a:gdLst>
                <a:ahLst/>
                <a:cxnLst>
                  <a:cxn ang="0">
                    <a:pos x="T0" y="T1"/>
                  </a:cxn>
                  <a:cxn ang="0">
                    <a:pos x="T2" y="T3"/>
                  </a:cxn>
                  <a:cxn ang="0">
                    <a:pos x="T4" y="T5"/>
                  </a:cxn>
                  <a:cxn ang="0">
                    <a:pos x="T6" y="T7"/>
                  </a:cxn>
                  <a:cxn ang="0">
                    <a:pos x="T8" y="T9"/>
                  </a:cxn>
                </a:cxnLst>
                <a:rect l="0" t="0" r="r" b="b"/>
                <a:pathLst>
                  <a:path w="438" h="66">
                    <a:moveTo>
                      <a:pt x="306" y="0"/>
                    </a:moveTo>
                    <a:cubicBezTo>
                      <a:pt x="0" y="0"/>
                      <a:pt x="0" y="0"/>
                      <a:pt x="0" y="0"/>
                    </a:cubicBezTo>
                    <a:cubicBezTo>
                      <a:pt x="0" y="66"/>
                      <a:pt x="0" y="66"/>
                      <a:pt x="0" y="66"/>
                    </a:cubicBezTo>
                    <a:cubicBezTo>
                      <a:pt x="438" y="66"/>
                      <a:pt x="438" y="66"/>
                      <a:pt x="438" y="66"/>
                    </a:cubicBezTo>
                    <a:cubicBezTo>
                      <a:pt x="405" y="27"/>
                      <a:pt x="357" y="3"/>
                      <a:pt x="30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702">
                <a:extLst>
                  <a:ext uri="{FF2B5EF4-FFF2-40B4-BE49-F238E27FC236}">
                    <a16:creationId xmlns:a16="http://schemas.microsoft.com/office/drawing/2014/main" id="{68F0860A-3B55-419E-94F0-A5EF51E43595}"/>
                  </a:ext>
                </a:extLst>
              </p:cNvPr>
              <p:cNvSpPr>
                <a:spLocks/>
              </p:cNvSpPr>
              <p:nvPr userDrawn="1"/>
            </p:nvSpPr>
            <p:spPr bwMode="auto">
              <a:xfrm>
                <a:off x="11604626" y="3831444"/>
                <a:ext cx="255588" cy="255588"/>
              </a:xfrm>
              <a:custGeom>
                <a:avLst/>
                <a:gdLst>
                  <a:gd name="T0" fmla="*/ 161 w 161"/>
                  <a:gd name="T1" fmla="*/ 0 h 161"/>
                  <a:gd name="T2" fmla="*/ 0 w 161"/>
                  <a:gd name="T3" fmla="*/ 34 h 161"/>
                  <a:gd name="T4" fmla="*/ 128 w 161"/>
                  <a:gd name="T5" fmla="*/ 161 h 161"/>
                  <a:gd name="T6" fmla="*/ 161 w 161"/>
                  <a:gd name="T7" fmla="*/ 0 h 161"/>
                </a:gdLst>
                <a:ahLst/>
                <a:cxnLst>
                  <a:cxn ang="0">
                    <a:pos x="T0" y="T1"/>
                  </a:cxn>
                  <a:cxn ang="0">
                    <a:pos x="T2" y="T3"/>
                  </a:cxn>
                  <a:cxn ang="0">
                    <a:pos x="T4" y="T5"/>
                  </a:cxn>
                  <a:cxn ang="0">
                    <a:pos x="T6" y="T7"/>
                  </a:cxn>
                </a:cxnLst>
                <a:rect l="0" t="0" r="r" b="b"/>
                <a:pathLst>
                  <a:path w="161" h="161">
                    <a:moveTo>
                      <a:pt x="161" y="0"/>
                    </a:moveTo>
                    <a:lnTo>
                      <a:pt x="0" y="34"/>
                    </a:lnTo>
                    <a:lnTo>
                      <a:pt x="128" y="161"/>
                    </a:lnTo>
                    <a:lnTo>
                      <a:pt x="1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8" name="Group 427">
              <a:extLst>
                <a:ext uri="{FF2B5EF4-FFF2-40B4-BE49-F238E27FC236}">
                  <a16:creationId xmlns:a16="http://schemas.microsoft.com/office/drawing/2014/main" id="{703464FD-9B30-41B2-A165-BAA5F5D90E7E}"/>
                </a:ext>
              </a:extLst>
            </p:cNvPr>
            <p:cNvGrpSpPr/>
            <p:nvPr userDrawn="1"/>
          </p:nvGrpSpPr>
          <p:grpSpPr>
            <a:xfrm>
              <a:off x="4818028" y="5137957"/>
              <a:ext cx="896937" cy="744537"/>
              <a:chOff x="4860926" y="5137957"/>
              <a:chExt cx="896937" cy="744537"/>
            </a:xfrm>
          </p:grpSpPr>
          <p:sp>
            <p:nvSpPr>
              <p:cNvPr id="446" name="Freeform 703">
                <a:extLst>
                  <a:ext uri="{FF2B5EF4-FFF2-40B4-BE49-F238E27FC236}">
                    <a16:creationId xmlns:a16="http://schemas.microsoft.com/office/drawing/2014/main" id="{DF44E7F2-44CC-49B6-8279-5CF44F72B31F}"/>
                  </a:ext>
                </a:extLst>
              </p:cNvPr>
              <p:cNvSpPr>
                <a:spLocks/>
              </p:cNvSpPr>
              <p:nvPr userDrawn="1"/>
            </p:nvSpPr>
            <p:spPr bwMode="auto">
              <a:xfrm>
                <a:off x="5754688" y="55856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704">
                <a:extLst>
                  <a:ext uri="{FF2B5EF4-FFF2-40B4-BE49-F238E27FC236}">
                    <a16:creationId xmlns:a16="http://schemas.microsoft.com/office/drawing/2014/main" id="{1563601C-00B8-47D5-932A-A1C2E5DE8BD6}"/>
                  </a:ext>
                </a:extLst>
              </p:cNvPr>
              <p:cNvSpPr>
                <a:spLocks/>
              </p:cNvSpPr>
              <p:nvPr userDrawn="1"/>
            </p:nvSpPr>
            <p:spPr bwMode="auto">
              <a:xfrm>
                <a:off x="5586413" y="5612619"/>
                <a:ext cx="171450" cy="269875"/>
              </a:xfrm>
              <a:custGeom>
                <a:avLst/>
                <a:gdLst>
                  <a:gd name="T0" fmla="*/ 47 w 93"/>
                  <a:gd name="T1" fmla="*/ 0 h 146"/>
                  <a:gd name="T2" fmla="*/ 0 w 93"/>
                  <a:gd name="T3" fmla="*/ 114 h 146"/>
                  <a:gd name="T4" fmla="*/ 32 w 93"/>
                  <a:gd name="T5" fmla="*/ 146 h 146"/>
                  <a:gd name="T6" fmla="*/ 93 w 93"/>
                  <a:gd name="T7" fmla="*/ 0 h 146"/>
                  <a:gd name="T8" fmla="*/ 47 w 93"/>
                  <a:gd name="T9" fmla="*/ 0 h 146"/>
                </a:gdLst>
                <a:ahLst/>
                <a:cxnLst>
                  <a:cxn ang="0">
                    <a:pos x="T0" y="T1"/>
                  </a:cxn>
                  <a:cxn ang="0">
                    <a:pos x="T2" y="T3"/>
                  </a:cxn>
                  <a:cxn ang="0">
                    <a:pos x="T4" y="T5"/>
                  </a:cxn>
                  <a:cxn ang="0">
                    <a:pos x="T6" y="T7"/>
                  </a:cxn>
                  <a:cxn ang="0">
                    <a:pos x="T8" y="T9"/>
                  </a:cxn>
                </a:cxnLst>
                <a:rect l="0" t="0" r="r" b="b"/>
                <a:pathLst>
                  <a:path w="93" h="146">
                    <a:moveTo>
                      <a:pt x="47" y="0"/>
                    </a:moveTo>
                    <a:cubicBezTo>
                      <a:pt x="44" y="43"/>
                      <a:pt x="27" y="83"/>
                      <a:pt x="0" y="114"/>
                    </a:cubicBezTo>
                    <a:cubicBezTo>
                      <a:pt x="32" y="146"/>
                      <a:pt x="32" y="146"/>
                      <a:pt x="32" y="146"/>
                    </a:cubicBezTo>
                    <a:cubicBezTo>
                      <a:pt x="67" y="107"/>
                      <a:pt x="89" y="56"/>
                      <a:pt x="93"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705">
                <a:extLst>
                  <a:ext uri="{FF2B5EF4-FFF2-40B4-BE49-F238E27FC236}">
                    <a16:creationId xmlns:a16="http://schemas.microsoft.com/office/drawing/2014/main" id="{277F66B0-19C3-415A-8910-2BCC75D3D043}"/>
                  </a:ext>
                </a:extLst>
              </p:cNvPr>
              <p:cNvSpPr>
                <a:spLocks/>
              </p:cNvSpPr>
              <p:nvPr userDrawn="1"/>
            </p:nvSpPr>
            <p:spPr bwMode="auto">
              <a:xfrm>
                <a:off x="5586413" y="5288769"/>
                <a:ext cx="171450" cy="269875"/>
              </a:xfrm>
              <a:custGeom>
                <a:avLst/>
                <a:gdLst>
                  <a:gd name="T0" fmla="*/ 0 w 93"/>
                  <a:gd name="T1" fmla="*/ 33 h 146"/>
                  <a:gd name="T2" fmla="*/ 47 w 93"/>
                  <a:gd name="T3" fmla="*/ 146 h 146"/>
                  <a:gd name="T4" fmla="*/ 93 w 93"/>
                  <a:gd name="T5" fmla="*/ 146 h 146"/>
                  <a:gd name="T6" fmla="*/ 32 w 93"/>
                  <a:gd name="T7" fmla="*/ 0 h 146"/>
                  <a:gd name="T8" fmla="*/ 0 w 93"/>
                  <a:gd name="T9" fmla="*/ 33 h 146"/>
                </a:gdLst>
                <a:ahLst/>
                <a:cxnLst>
                  <a:cxn ang="0">
                    <a:pos x="T0" y="T1"/>
                  </a:cxn>
                  <a:cxn ang="0">
                    <a:pos x="T2" y="T3"/>
                  </a:cxn>
                  <a:cxn ang="0">
                    <a:pos x="T4" y="T5"/>
                  </a:cxn>
                  <a:cxn ang="0">
                    <a:pos x="T6" y="T7"/>
                  </a:cxn>
                  <a:cxn ang="0">
                    <a:pos x="T8" y="T9"/>
                  </a:cxn>
                </a:cxnLst>
                <a:rect l="0" t="0" r="r" b="b"/>
                <a:pathLst>
                  <a:path w="93" h="146">
                    <a:moveTo>
                      <a:pt x="0" y="33"/>
                    </a:moveTo>
                    <a:cubicBezTo>
                      <a:pt x="28" y="65"/>
                      <a:pt x="44" y="105"/>
                      <a:pt x="47" y="146"/>
                    </a:cubicBezTo>
                    <a:cubicBezTo>
                      <a:pt x="93" y="146"/>
                      <a:pt x="93" y="146"/>
                      <a:pt x="93" y="146"/>
                    </a:cubicBezTo>
                    <a:cubicBezTo>
                      <a:pt x="90" y="94"/>
                      <a:pt x="69" y="42"/>
                      <a:pt x="32" y="0"/>
                    </a:cubicBezTo>
                    <a:lnTo>
                      <a:pt x="0" y="33"/>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706">
                <a:extLst>
                  <a:ext uri="{FF2B5EF4-FFF2-40B4-BE49-F238E27FC236}">
                    <a16:creationId xmlns:a16="http://schemas.microsoft.com/office/drawing/2014/main" id="{BAF515B7-57B2-41FD-BD94-F6E0003ED716}"/>
                  </a:ext>
                </a:extLst>
              </p:cNvPr>
              <p:cNvSpPr>
                <a:spLocks/>
              </p:cNvSpPr>
              <p:nvPr userDrawn="1"/>
            </p:nvSpPr>
            <p:spPr bwMode="auto">
              <a:xfrm>
                <a:off x="5337176" y="5137957"/>
                <a:ext cx="266700" cy="171450"/>
              </a:xfrm>
              <a:custGeom>
                <a:avLst/>
                <a:gdLst>
                  <a:gd name="T0" fmla="*/ 0 w 145"/>
                  <a:gd name="T1" fmla="*/ 46 h 93"/>
                  <a:gd name="T2" fmla="*/ 113 w 145"/>
                  <a:gd name="T3" fmla="*/ 93 h 93"/>
                  <a:gd name="T4" fmla="*/ 145 w 145"/>
                  <a:gd name="T5" fmla="*/ 60 h 93"/>
                  <a:gd name="T6" fmla="*/ 0 w 145"/>
                  <a:gd name="T7" fmla="*/ 0 h 93"/>
                  <a:gd name="T8" fmla="*/ 0 w 145"/>
                  <a:gd name="T9" fmla="*/ 46 h 93"/>
                </a:gdLst>
                <a:ahLst/>
                <a:cxnLst>
                  <a:cxn ang="0">
                    <a:pos x="T0" y="T1"/>
                  </a:cxn>
                  <a:cxn ang="0">
                    <a:pos x="T2" y="T3"/>
                  </a:cxn>
                  <a:cxn ang="0">
                    <a:pos x="T4" y="T5"/>
                  </a:cxn>
                  <a:cxn ang="0">
                    <a:pos x="T6" y="T7"/>
                  </a:cxn>
                  <a:cxn ang="0">
                    <a:pos x="T8" y="T9"/>
                  </a:cxn>
                </a:cxnLst>
                <a:rect l="0" t="0" r="r" b="b"/>
                <a:pathLst>
                  <a:path w="145" h="93">
                    <a:moveTo>
                      <a:pt x="0" y="46"/>
                    </a:moveTo>
                    <a:cubicBezTo>
                      <a:pt x="43" y="49"/>
                      <a:pt x="82" y="66"/>
                      <a:pt x="113" y="93"/>
                    </a:cubicBezTo>
                    <a:cubicBezTo>
                      <a:pt x="145" y="60"/>
                      <a:pt x="145" y="60"/>
                      <a:pt x="145" y="60"/>
                    </a:cubicBezTo>
                    <a:cubicBezTo>
                      <a:pt x="106" y="26"/>
                      <a:pt x="55" y="3"/>
                      <a:pt x="0" y="0"/>
                    </a:cubicBezTo>
                    <a:lnTo>
                      <a:pt x="0" y="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707">
                <a:extLst>
                  <a:ext uri="{FF2B5EF4-FFF2-40B4-BE49-F238E27FC236}">
                    <a16:creationId xmlns:a16="http://schemas.microsoft.com/office/drawing/2014/main" id="{5663BA20-1271-4B8E-80F1-29AC91E939BF}"/>
                  </a:ext>
                </a:extLst>
              </p:cNvPr>
              <p:cNvSpPr>
                <a:spLocks/>
              </p:cNvSpPr>
              <p:nvPr userDrawn="1"/>
            </p:nvSpPr>
            <p:spPr bwMode="auto">
              <a:xfrm>
                <a:off x="5013326" y="5137957"/>
                <a:ext cx="266700" cy="171450"/>
              </a:xfrm>
              <a:custGeom>
                <a:avLst/>
                <a:gdLst>
                  <a:gd name="T0" fmla="*/ 32 w 145"/>
                  <a:gd name="T1" fmla="*/ 93 h 93"/>
                  <a:gd name="T2" fmla="*/ 145 w 145"/>
                  <a:gd name="T3" fmla="*/ 46 h 93"/>
                  <a:gd name="T4" fmla="*/ 145 w 145"/>
                  <a:gd name="T5" fmla="*/ 0 h 93"/>
                  <a:gd name="T6" fmla="*/ 0 w 145"/>
                  <a:gd name="T7" fmla="*/ 60 h 93"/>
                  <a:gd name="T8" fmla="*/ 32 w 145"/>
                  <a:gd name="T9" fmla="*/ 93 h 93"/>
                </a:gdLst>
                <a:ahLst/>
                <a:cxnLst>
                  <a:cxn ang="0">
                    <a:pos x="T0" y="T1"/>
                  </a:cxn>
                  <a:cxn ang="0">
                    <a:pos x="T2" y="T3"/>
                  </a:cxn>
                  <a:cxn ang="0">
                    <a:pos x="T4" y="T5"/>
                  </a:cxn>
                  <a:cxn ang="0">
                    <a:pos x="T6" y="T7"/>
                  </a:cxn>
                  <a:cxn ang="0">
                    <a:pos x="T8" y="T9"/>
                  </a:cxn>
                </a:cxnLst>
                <a:rect l="0" t="0" r="r" b="b"/>
                <a:pathLst>
                  <a:path w="145" h="93">
                    <a:moveTo>
                      <a:pt x="32" y="93"/>
                    </a:moveTo>
                    <a:cubicBezTo>
                      <a:pt x="65" y="65"/>
                      <a:pt x="105" y="49"/>
                      <a:pt x="145" y="46"/>
                    </a:cubicBezTo>
                    <a:cubicBezTo>
                      <a:pt x="145" y="0"/>
                      <a:pt x="145" y="0"/>
                      <a:pt x="145" y="0"/>
                    </a:cubicBezTo>
                    <a:cubicBezTo>
                      <a:pt x="93" y="3"/>
                      <a:pt x="42" y="23"/>
                      <a:pt x="0" y="60"/>
                    </a:cubicBezTo>
                    <a:lnTo>
                      <a:pt x="32" y="93"/>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708">
                <a:extLst>
                  <a:ext uri="{FF2B5EF4-FFF2-40B4-BE49-F238E27FC236}">
                    <a16:creationId xmlns:a16="http://schemas.microsoft.com/office/drawing/2014/main" id="{D655B8BA-95FC-422E-BF6E-8B462CB4D70C}"/>
                  </a:ext>
                </a:extLst>
              </p:cNvPr>
              <p:cNvSpPr>
                <a:spLocks/>
              </p:cNvSpPr>
              <p:nvPr userDrawn="1"/>
            </p:nvSpPr>
            <p:spPr bwMode="auto">
              <a:xfrm>
                <a:off x="4860926" y="5288769"/>
                <a:ext cx="171450" cy="269875"/>
              </a:xfrm>
              <a:custGeom>
                <a:avLst/>
                <a:gdLst>
                  <a:gd name="T0" fmla="*/ 46 w 93"/>
                  <a:gd name="T1" fmla="*/ 146 h 146"/>
                  <a:gd name="T2" fmla="*/ 93 w 93"/>
                  <a:gd name="T3" fmla="*/ 33 h 146"/>
                  <a:gd name="T4" fmla="*/ 61 w 93"/>
                  <a:gd name="T5" fmla="*/ 0 h 146"/>
                  <a:gd name="T6" fmla="*/ 0 w 93"/>
                  <a:gd name="T7" fmla="*/ 146 h 146"/>
                  <a:gd name="T8" fmla="*/ 46 w 93"/>
                  <a:gd name="T9" fmla="*/ 146 h 146"/>
                </a:gdLst>
                <a:ahLst/>
                <a:cxnLst>
                  <a:cxn ang="0">
                    <a:pos x="T0" y="T1"/>
                  </a:cxn>
                  <a:cxn ang="0">
                    <a:pos x="T2" y="T3"/>
                  </a:cxn>
                  <a:cxn ang="0">
                    <a:pos x="T4" y="T5"/>
                  </a:cxn>
                  <a:cxn ang="0">
                    <a:pos x="T6" y="T7"/>
                  </a:cxn>
                  <a:cxn ang="0">
                    <a:pos x="T8" y="T9"/>
                  </a:cxn>
                </a:cxnLst>
                <a:rect l="0" t="0" r="r" b="b"/>
                <a:pathLst>
                  <a:path w="93" h="146">
                    <a:moveTo>
                      <a:pt x="46" y="146"/>
                    </a:moveTo>
                    <a:cubicBezTo>
                      <a:pt x="49" y="103"/>
                      <a:pt x="67" y="64"/>
                      <a:pt x="93" y="33"/>
                    </a:cubicBezTo>
                    <a:cubicBezTo>
                      <a:pt x="61" y="0"/>
                      <a:pt x="61" y="0"/>
                      <a:pt x="61" y="0"/>
                    </a:cubicBezTo>
                    <a:cubicBezTo>
                      <a:pt x="26" y="40"/>
                      <a:pt x="4" y="90"/>
                      <a:pt x="0" y="146"/>
                    </a:cubicBezTo>
                    <a:lnTo>
                      <a:pt x="46" y="1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709">
                <a:extLst>
                  <a:ext uri="{FF2B5EF4-FFF2-40B4-BE49-F238E27FC236}">
                    <a16:creationId xmlns:a16="http://schemas.microsoft.com/office/drawing/2014/main" id="{C8914419-DA29-4E86-AA43-B231D1377D50}"/>
                  </a:ext>
                </a:extLst>
              </p:cNvPr>
              <p:cNvSpPr>
                <a:spLocks noChangeArrowheads="1"/>
              </p:cNvSpPr>
              <p:nvPr userDrawn="1"/>
            </p:nvSpPr>
            <p:spPr bwMode="auto">
              <a:xfrm>
                <a:off x="5226051" y="5503082"/>
                <a:ext cx="166688" cy="166688"/>
              </a:xfrm>
              <a:prstGeom prst="ellipse">
                <a:avLst/>
              </a:pr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710">
                <a:extLst>
                  <a:ext uri="{FF2B5EF4-FFF2-40B4-BE49-F238E27FC236}">
                    <a16:creationId xmlns:a16="http://schemas.microsoft.com/office/drawing/2014/main" id="{43694374-4263-485A-8370-5C0988B01965}"/>
                  </a:ext>
                </a:extLst>
              </p:cNvPr>
              <p:cNvSpPr>
                <a:spLocks/>
              </p:cNvSpPr>
              <p:nvPr userDrawn="1"/>
            </p:nvSpPr>
            <p:spPr bwMode="auto">
              <a:xfrm>
                <a:off x="5265738" y="5374494"/>
                <a:ext cx="254000" cy="254000"/>
              </a:xfrm>
              <a:custGeom>
                <a:avLst/>
                <a:gdLst>
                  <a:gd name="T0" fmla="*/ 37 w 160"/>
                  <a:gd name="T1" fmla="*/ 160 h 160"/>
                  <a:gd name="T2" fmla="*/ 0 w 160"/>
                  <a:gd name="T3" fmla="*/ 121 h 160"/>
                  <a:gd name="T4" fmla="*/ 123 w 160"/>
                  <a:gd name="T5" fmla="*/ 0 h 160"/>
                  <a:gd name="T6" fmla="*/ 160 w 160"/>
                  <a:gd name="T7" fmla="*/ 37 h 160"/>
                  <a:gd name="T8" fmla="*/ 37 w 160"/>
                  <a:gd name="T9" fmla="*/ 160 h 160"/>
                </a:gdLst>
                <a:ahLst/>
                <a:cxnLst>
                  <a:cxn ang="0">
                    <a:pos x="T0" y="T1"/>
                  </a:cxn>
                  <a:cxn ang="0">
                    <a:pos x="T2" y="T3"/>
                  </a:cxn>
                  <a:cxn ang="0">
                    <a:pos x="T4" y="T5"/>
                  </a:cxn>
                  <a:cxn ang="0">
                    <a:pos x="T6" y="T7"/>
                  </a:cxn>
                  <a:cxn ang="0">
                    <a:pos x="T8" y="T9"/>
                  </a:cxn>
                </a:cxnLst>
                <a:rect l="0" t="0" r="r" b="b"/>
                <a:pathLst>
                  <a:path w="160" h="160">
                    <a:moveTo>
                      <a:pt x="37" y="160"/>
                    </a:moveTo>
                    <a:lnTo>
                      <a:pt x="0" y="121"/>
                    </a:lnTo>
                    <a:lnTo>
                      <a:pt x="123" y="0"/>
                    </a:lnTo>
                    <a:lnTo>
                      <a:pt x="160" y="37"/>
                    </a:lnTo>
                    <a:lnTo>
                      <a:pt x="37" y="160"/>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9" name="Group 428">
              <a:extLst>
                <a:ext uri="{FF2B5EF4-FFF2-40B4-BE49-F238E27FC236}">
                  <a16:creationId xmlns:a16="http://schemas.microsoft.com/office/drawing/2014/main" id="{0AD83195-0F38-4002-A15D-7DEBED44001D}"/>
                </a:ext>
              </a:extLst>
            </p:cNvPr>
            <p:cNvGrpSpPr/>
            <p:nvPr userDrawn="1"/>
          </p:nvGrpSpPr>
          <p:grpSpPr>
            <a:xfrm>
              <a:off x="3235308" y="5169707"/>
              <a:ext cx="769938" cy="771525"/>
              <a:chOff x="3244851" y="5169707"/>
              <a:chExt cx="769938" cy="771525"/>
            </a:xfrm>
          </p:grpSpPr>
          <p:sp>
            <p:nvSpPr>
              <p:cNvPr id="436" name="Rectangle 711">
                <a:extLst>
                  <a:ext uri="{FF2B5EF4-FFF2-40B4-BE49-F238E27FC236}">
                    <a16:creationId xmlns:a16="http://schemas.microsoft.com/office/drawing/2014/main" id="{BF19AE90-2D48-47DF-8377-5CA54F592D05}"/>
                  </a:ext>
                </a:extLst>
              </p:cNvPr>
              <p:cNvSpPr>
                <a:spLocks noChangeArrowheads="1"/>
              </p:cNvSpPr>
              <p:nvPr userDrawn="1"/>
            </p:nvSpPr>
            <p:spPr bwMode="auto">
              <a:xfrm>
                <a:off x="3617913" y="5169707"/>
                <a:ext cx="23813" cy="17938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Rectangle 712">
                <a:extLst>
                  <a:ext uri="{FF2B5EF4-FFF2-40B4-BE49-F238E27FC236}">
                    <a16:creationId xmlns:a16="http://schemas.microsoft.com/office/drawing/2014/main" id="{A976BB0B-86D2-411D-B730-A6142DBF660F}"/>
                  </a:ext>
                </a:extLst>
              </p:cNvPr>
              <p:cNvSpPr>
                <a:spLocks noChangeArrowheads="1"/>
              </p:cNvSpPr>
              <p:nvPr userDrawn="1"/>
            </p:nvSpPr>
            <p:spPr bwMode="auto">
              <a:xfrm>
                <a:off x="3617913" y="5169707"/>
                <a:ext cx="133350" cy="714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713">
                <a:extLst>
                  <a:ext uri="{FF2B5EF4-FFF2-40B4-BE49-F238E27FC236}">
                    <a16:creationId xmlns:a16="http://schemas.microsoft.com/office/drawing/2014/main" id="{ECFBDEBD-BAEC-4390-86EE-837D3FA7AA56}"/>
                  </a:ext>
                </a:extLst>
              </p:cNvPr>
              <p:cNvSpPr>
                <a:spLocks/>
              </p:cNvSpPr>
              <p:nvPr userDrawn="1"/>
            </p:nvSpPr>
            <p:spPr bwMode="auto">
              <a:xfrm>
                <a:off x="3341688" y="5336394"/>
                <a:ext cx="577850" cy="292100"/>
              </a:xfrm>
              <a:custGeom>
                <a:avLst/>
                <a:gdLst>
                  <a:gd name="T0" fmla="*/ 0 w 314"/>
                  <a:gd name="T1" fmla="*/ 158 h 158"/>
                  <a:gd name="T2" fmla="*/ 157 w 314"/>
                  <a:gd name="T3" fmla="*/ 0 h 158"/>
                  <a:gd name="T4" fmla="*/ 314 w 314"/>
                  <a:gd name="T5" fmla="*/ 158 h 158"/>
                  <a:gd name="T6" fmla="*/ 0 w 314"/>
                  <a:gd name="T7" fmla="*/ 158 h 158"/>
                </a:gdLst>
                <a:ahLst/>
                <a:cxnLst>
                  <a:cxn ang="0">
                    <a:pos x="T0" y="T1"/>
                  </a:cxn>
                  <a:cxn ang="0">
                    <a:pos x="T2" y="T3"/>
                  </a:cxn>
                  <a:cxn ang="0">
                    <a:pos x="T4" y="T5"/>
                  </a:cxn>
                  <a:cxn ang="0">
                    <a:pos x="T6" y="T7"/>
                  </a:cxn>
                </a:cxnLst>
                <a:rect l="0" t="0" r="r" b="b"/>
                <a:pathLst>
                  <a:path w="314" h="158">
                    <a:moveTo>
                      <a:pt x="0" y="158"/>
                    </a:moveTo>
                    <a:cubicBezTo>
                      <a:pt x="0" y="71"/>
                      <a:pt x="70" y="0"/>
                      <a:pt x="157" y="0"/>
                    </a:cubicBezTo>
                    <a:cubicBezTo>
                      <a:pt x="244" y="0"/>
                      <a:pt x="314" y="71"/>
                      <a:pt x="314" y="158"/>
                    </a:cubicBezTo>
                    <a:lnTo>
                      <a:pt x="0" y="158"/>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714">
                <a:extLst>
                  <a:ext uri="{FF2B5EF4-FFF2-40B4-BE49-F238E27FC236}">
                    <a16:creationId xmlns:a16="http://schemas.microsoft.com/office/drawing/2014/main" id="{DCDDD1DF-0510-444F-B3F6-31DDD7223331}"/>
                  </a:ext>
                </a:extLst>
              </p:cNvPr>
              <p:cNvSpPr>
                <a:spLocks noChangeArrowheads="1"/>
              </p:cNvSpPr>
              <p:nvPr userDrawn="1"/>
            </p:nvSpPr>
            <p:spPr bwMode="auto">
              <a:xfrm>
                <a:off x="3244851" y="5628494"/>
                <a:ext cx="769938" cy="3127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715">
                <a:extLst>
                  <a:ext uri="{FF2B5EF4-FFF2-40B4-BE49-F238E27FC236}">
                    <a16:creationId xmlns:a16="http://schemas.microsoft.com/office/drawing/2014/main" id="{FB0482B3-CD33-4389-A72A-AF71FB1DF2C6}"/>
                  </a:ext>
                </a:extLst>
              </p:cNvPr>
              <p:cNvSpPr>
                <a:spLocks noChangeArrowheads="1"/>
              </p:cNvSpPr>
              <p:nvPr userDrawn="1"/>
            </p:nvSpPr>
            <p:spPr bwMode="auto">
              <a:xfrm>
                <a:off x="32924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716">
                <a:extLst>
                  <a:ext uri="{FF2B5EF4-FFF2-40B4-BE49-F238E27FC236}">
                    <a16:creationId xmlns:a16="http://schemas.microsoft.com/office/drawing/2014/main" id="{0D5271C3-50F7-4B5B-A0FC-479181BC0288}"/>
                  </a:ext>
                </a:extLst>
              </p:cNvPr>
              <p:cNvSpPr>
                <a:spLocks noChangeArrowheads="1"/>
              </p:cNvSpPr>
              <p:nvPr userDrawn="1"/>
            </p:nvSpPr>
            <p:spPr bwMode="auto">
              <a:xfrm>
                <a:off x="341312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717">
                <a:extLst>
                  <a:ext uri="{FF2B5EF4-FFF2-40B4-BE49-F238E27FC236}">
                    <a16:creationId xmlns:a16="http://schemas.microsoft.com/office/drawing/2014/main" id="{F281DB97-98AE-421F-A85E-B26F970E4F4A}"/>
                  </a:ext>
                </a:extLst>
              </p:cNvPr>
              <p:cNvSpPr>
                <a:spLocks noChangeArrowheads="1"/>
              </p:cNvSpPr>
              <p:nvPr userDrawn="1"/>
            </p:nvSpPr>
            <p:spPr bwMode="auto">
              <a:xfrm>
                <a:off x="35337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718">
                <a:extLst>
                  <a:ext uri="{FF2B5EF4-FFF2-40B4-BE49-F238E27FC236}">
                    <a16:creationId xmlns:a16="http://schemas.microsoft.com/office/drawing/2014/main" id="{F333520E-A91E-4F9C-8CE1-7B37ECE592D2}"/>
                  </a:ext>
                </a:extLst>
              </p:cNvPr>
              <p:cNvSpPr>
                <a:spLocks noChangeArrowheads="1"/>
              </p:cNvSpPr>
              <p:nvPr userDrawn="1"/>
            </p:nvSpPr>
            <p:spPr bwMode="auto">
              <a:xfrm>
                <a:off x="36544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719">
                <a:extLst>
                  <a:ext uri="{FF2B5EF4-FFF2-40B4-BE49-F238E27FC236}">
                    <a16:creationId xmlns:a16="http://schemas.microsoft.com/office/drawing/2014/main" id="{70013060-8BF1-4819-9EAF-7F389CC5C9FE}"/>
                  </a:ext>
                </a:extLst>
              </p:cNvPr>
              <p:cNvSpPr>
                <a:spLocks noChangeArrowheads="1"/>
              </p:cNvSpPr>
              <p:nvPr userDrawn="1"/>
            </p:nvSpPr>
            <p:spPr bwMode="auto">
              <a:xfrm>
                <a:off x="37750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720">
                <a:extLst>
                  <a:ext uri="{FF2B5EF4-FFF2-40B4-BE49-F238E27FC236}">
                    <a16:creationId xmlns:a16="http://schemas.microsoft.com/office/drawing/2014/main" id="{EAD0EF42-EFF7-4E8C-A532-C85DF41D88F9}"/>
                  </a:ext>
                </a:extLst>
              </p:cNvPr>
              <p:cNvSpPr>
                <a:spLocks noChangeArrowheads="1"/>
              </p:cNvSpPr>
              <p:nvPr userDrawn="1"/>
            </p:nvSpPr>
            <p:spPr bwMode="auto">
              <a:xfrm>
                <a:off x="38957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0" name="Group 429">
              <a:extLst>
                <a:ext uri="{FF2B5EF4-FFF2-40B4-BE49-F238E27FC236}">
                  <a16:creationId xmlns:a16="http://schemas.microsoft.com/office/drawing/2014/main" id="{CFC17982-B1BC-407A-9ADA-D6F84447AFA6}"/>
                </a:ext>
              </a:extLst>
            </p:cNvPr>
            <p:cNvGrpSpPr/>
            <p:nvPr userDrawn="1"/>
          </p:nvGrpSpPr>
          <p:grpSpPr>
            <a:xfrm>
              <a:off x="1481138" y="5130019"/>
              <a:ext cx="941388" cy="944563"/>
              <a:chOff x="1481138" y="5130019"/>
              <a:chExt cx="941388" cy="944563"/>
            </a:xfrm>
          </p:grpSpPr>
          <p:sp>
            <p:nvSpPr>
              <p:cNvPr id="432" name="Oval 721">
                <a:extLst>
                  <a:ext uri="{FF2B5EF4-FFF2-40B4-BE49-F238E27FC236}">
                    <a16:creationId xmlns:a16="http://schemas.microsoft.com/office/drawing/2014/main" id="{DBB25D52-B248-48EA-813A-FDAE78B74B32}"/>
                  </a:ext>
                </a:extLst>
              </p:cNvPr>
              <p:cNvSpPr>
                <a:spLocks noChangeArrowheads="1"/>
              </p:cNvSpPr>
              <p:nvPr userDrawn="1"/>
            </p:nvSpPr>
            <p:spPr bwMode="auto">
              <a:xfrm>
                <a:off x="1635126" y="5285594"/>
                <a:ext cx="633413" cy="633413"/>
              </a:xfrm>
              <a:prstGeom prst="ellipse">
                <a:avLst/>
              </a:pr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722">
                <a:extLst>
                  <a:ext uri="{FF2B5EF4-FFF2-40B4-BE49-F238E27FC236}">
                    <a16:creationId xmlns:a16="http://schemas.microsoft.com/office/drawing/2014/main" id="{378C2866-B12D-454F-A20E-2538BA9A46AD}"/>
                  </a:ext>
                </a:extLst>
              </p:cNvPr>
              <p:cNvSpPr>
                <a:spLocks/>
              </p:cNvSpPr>
              <p:nvPr userDrawn="1"/>
            </p:nvSpPr>
            <p:spPr bwMode="auto">
              <a:xfrm>
                <a:off x="1854201" y="5439582"/>
                <a:ext cx="306388" cy="307975"/>
              </a:xfrm>
              <a:custGeom>
                <a:avLst/>
                <a:gdLst>
                  <a:gd name="T0" fmla="*/ 0 w 193"/>
                  <a:gd name="T1" fmla="*/ 165 h 194"/>
                  <a:gd name="T2" fmla="*/ 30 w 193"/>
                  <a:gd name="T3" fmla="*/ 194 h 194"/>
                  <a:gd name="T4" fmla="*/ 193 w 193"/>
                  <a:gd name="T5" fmla="*/ 30 h 194"/>
                  <a:gd name="T6" fmla="*/ 165 w 193"/>
                  <a:gd name="T7" fmla="*/ 0 h 194"/>
                  <a:gd name="T8" fmla="*/ 0 w 193"/>
                  <a:gd name="T9" fmla="*/ 165 h 194"/>
                </a:gdLst>
                <a:ahLst/>
                <a:cxnLst>
                  <a:cxn ang="0">
                    <a:pos x="T0" y="T1"/>
                  </a:cxn>
                  <a:cxn ang="0">
                    <a:pos x="T2" y="T3"/>
                  </a:cxn>
                  <a:cxn ang="0">
                    <a:pos x="T4" y="T5"/>
                  </a:cxn>
                  <a:cxn ang="0">
                    <a:pos x="T6" y="T7"/>
                  </a:cxn>
                  <a:cxn ang="0">
                    <a:pos x="T8" y="T9"/>
                  </a:cxn>
                </a:cxnLst>
                <a:rect l="0" t="0" r="r" b="b"/>
                <a:pathLst>
                  <a:path w="193" h="194">
                    <a:moveTo>
                      <a:pt x="0" y="165"/>
                    </a:moveTo>
                    <a:lnTo>
                      <a:pt x="30" y="194"/>
                    </a:lnTo>
                    <a:lnTo>
                      <a:pt x="193" y="30"/>
                    </a:lnTo>
                    <a:lnTo>
                      <a:pt x="165" y="0"/>
                    </a:lnTo>
                    <a:lnTo>
                      <a:pt x="0"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723">
                <a:extLst>
                  <a:ext uri="{FF2B5EF4-FFF2-40B4-BE49-F238E27FC236}">
                    <a16:creationId xmlns:a16="http://schemas.microsoft.com/office/drawing/2014/main" id="{86A03A40-505F-4649-BA10-518BB63DF9E6}"/>
                  </a:ext>
                </a:extLst>
              </p:cNvPr>
              <p:cNvSpPr>
                <a:spLocks/>
              </p:cNvSpPr>
              <p:nvPr userDrawn="1"/>
            </p:nvSpPr>
            <p:spPr bwMode="auto">
              <a:xfrm>
                <a:off x="1751013" y="5550707"/>
                <a:ext cx="196850" cy="196850"/>
              </a:xfrm>
              <a:custGeom>
                <a:avLst/>
                <a:gdLst>
                  <a:gd name="T0" fmla="*/ 94 w 124"/>
                  <a:gd name="T1" fmla="*/ 124 h 124"/>
                  <a:gd name="T2" fmla="*/ 124 w 124"/>
                  <a:gd name="T3" fmla="*/ 94 h 124"/>
                  <a:gd name="T4" fmla="*/ 30 w 124"/>
                  <a:gd name="T5" fmla="*/ 0 h 124"/>
                  <a:gd name="T6" fmla="*/ 0 w 124"/>
                  <a:gd name="T7" fmla="*/ 30 h 124"/>
                  <a:gd name="T8" fmla="*/ 94 w 124"/>
                  <a:gd name="T9" fmla="*/ 124 h 124"/>
                </a:gdLst>
                <a:ahLst/>
                <a:cxnLst>
                  <a:cxn ang="0">
                    <a:pos x="T0" y="T1"/>
                  </a:cxn>
                  <a:cxn ang="0">
                    <a:pos x="T2" y="T3"/>
                  </a:cxn>
                  <a:cxn ang="0">
                    <a:pos x="T4" y="T5"/>
                  </a:cxn>
                  <a:cxn ang="0">
                    <a:pos x="T6" y="T7"/>
                  </a:cxn>
                  <a:cxn ang="0">
                    <a:pos x="T8" y="T9"/>
                  </a:cxn>
                </a:cxnLst>
                <a:rect l="0" t="0" r="r" b="b"/>
                <a:pathLst>
                  <a:path w="124" h="124">
                    <a:moveTo>
                      <a:pt x="94" y="124"/>
                    </a:moveTo>
                    <a:lnTo>
                      <a:pt x="124" y="94"/>
                    </a:lnTo>
                    <a:lnTo>
                      <a:pt x="30" y="0"/>
                    </a:lnTo>
                    <a:lnTo>
                      <a:pt x="0" y="30"/>
                    </a:lnTo>
                    <a:lnTo>
                      <a:pt x="94"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724">
                <a:extLst>
                  <a:ext uri="{FF2B5EF4-FFF2-40B4-BE49-F238E27FC236}">
                    <a16:creationId xmlns:a16="http://schemas.microsoft.com/office/drawing/2014/main" id="{BAAB2F7D-65C6-491B-BA32-EEB7CBAC8346}"/>
                  </a:ext>
                </a:extLst>
              </p:cNvPr>
              <p:cNvSpPr>
                <a:spLocks/>
              </p:cNvSpPr>
              <p:nvPr userDrawn="1"/>
            </p:nvSpPr>
            <p:spPr bwMode="auto">
              <a:xfrm>
                <a:off x="1481138" y="5130019"/>
                <a:ext cx="941388" cy="944563"/>
              </a:xfrm>
              <a:custGeom>
                <a:avLst/>
                <a:gdLst>
                  <a:gd name="T0" fmla="*/ 256 w 512"/>
                  <a:gd name="T1" fmla="*/ 512 h 512"/>
                  <a:gd name="T2" fmla="*/ 0 w 512"/>
                  <a:gd name="T3" fmla="*/ 256 h 512"/>
                  <a:gd name="T4" fmla="*/ 256 w 512"/>
                  <a:gd name="T5" fmla="*/ 0 h 512"/>
                  <a:gd name="T6" fmla="*/ 256 w 512"/>
                  <a:gd name="T7" fmla="*/ 48 h 512"/>
                  <a:gd name="T8" fmla="*/ 48 w 512"/>
                  <a:gd name="T9" fmla="*/ 256 h 512"/>
                  <a:gd name="T10" fmla="*/ 256 w 512"/>
                  <a:gd name="T11" fmla="*/ 464 h 512"/>
                  <a:gd name="T12" fmla="*/ 46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5"/>
                      <a:pt x="115" y="0"/>
                      <a:pt x="256" y="0"/>
                    </a:cubicBezTo>
                    <a:cubicBezTo>
                      <a:pt x="256" y="48"/>
                      <a:pt x="256" y="48"/>
                      <a:pt x="256" y="48"/>
                    </a:cubicBezTo>
                    <a:cubicBezTo>
                      <a:pt x="141" y="48"/>
                      <a:pt x="48" y="141"/>
                      <a:pt x="48" y="256"/>
                    </a:cubicBezTo>
                    <a:cubicBezTo>
                      <a:pt x="48" y="371"/>
                      <a:pt x="141" y="464"/>
                      <a:pt x="256" y="464"/>
                    </a:cubicBezTo>
                    <a:cubicBezTo>
                      <a:pt x="371" y="464"/>
                      <a:pt x="464" y="371"/>
                      <a:pt x="464" y="256"/>
                    </a:cubicBezTo>
                    <a:cubicBezTo>
                      <a:pt x="512" y="256"/>
                      <a:pt x="512" y="256"/>
                      <a:pt x="512" y="256"/>
                    </a:cubicBezTo>
                    <a:cubicBezTo>
                      <a:pt x="512" y="397"/>
                      <a:pt x="397" y="512"/>
                      <a:pt x="256" y="512"/>
                    </a:cubicBez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31" name="Graphic 430">
              <a:extLst>
                <a:ext uri="{FF2B5EF4-FFF2-40B4-BE49-F238E27FC236}">
                  <a16:creationId xmlns:a16="http://schemas.microsoft.com/office/drawing/2014/main" id="{8052786B-568C-439E-84A8-C3D18BF27E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27746" y="5120847"/>
              <a:ext cx="920803" cy="920803"/>
            </a:xfrm>
            <a:prstGeom prst="rect">
              <a:avLst/>
            </a:prstGeom>
          </p:spPr>
        </p:pic>
      </p:grpSp>
    </p:spTree>
    <p:extLst>
      <p:ext uri="{BB962C8B-B14F-4D97-AF65-F5344CB8AC3E}">
        <p14:creationId xmlns:p14="http://schemas.microsoft.com/office/powerpoint/2010/main" val="1570239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26232FF-FB3E-4149-82CC-DC61DDBBA916}"/>
              </a:ext>
            </a:extLst>
          </p:cNvPr>
          <p:cNvGrpSpPr/>
          <p:nvPr userDrawn="1"/>
        </p:nvGrpSpPr>
        <p:grpSpPr>
          <a:xfrm>
            <a:off x="466726" y="242892"/>
            <a:ext cx="11252204" cy="6613667"/>
            <a:chOff x="466726" y="242892"/>
            <a:chExt cx="11252204" cy="6613667"/>
          </a:xfrm>
        </p:grpSpPr>
        <p:sp>
          <p:nvSpPr>
            <p:cNvPr id="13" name="Oval 5">
              <a:extLst>
                <a:ext uri="{FF2B5EF4-FFF2-40B4-BE49-F238E27FC236}">
                  <a16:creationId xmlns:a16="http://schemas.microsoft.com/office/drawing/2014/main" id="{D51C570B-679E-401D-856C-86547288CAF1}"/>
                </a:ext>
              </a:extLst>
            </p:cNvPr>
            <p:cNvSpPr>
              <a:spLocks noChangeArrowheads="1"/>
            </p:cNvSpPr>
            <p:nvPr userDrawn="1"/>
          </p:nvSpPr>
          <p:spPr bwMode="auto">
            <a:xfrm>
              <a:off x="46672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a:extLst>
                <a:ext uri="{FF2B5EF4-FFF2-40B4-BE49-F238E27FC236}">
                  <a16:creationId xmlns:a16="http://schemas.microsoft.com/office/drawing/2014/main" id="{0E347E46-4E6E-4E14-8660-5C88414796B5}"/>
                </a:ext>
              </a:extLst>
            </p:cNvPr>
            <p:cNvSpPr>
              <a:spLocks noChangeArrowheads="1"/>
            </p:cNvSpPr>
            <p:nvPr userDrawn="1"/>
          </p:nvSpPr>
          <p:spPr bwMode="auto">
            <a:xfrm>
              <a:off x="97790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a:extLst>
                <a:ext uri="{FF2B5EF4-FFF2-40B4-BE49-F238E27FC236}">
                  <a16:creationId xmlns:a16="http://schemas.microsoft.com/office/drawing/2014/main" id="{47532C77-145A-44DF-8EAF-6C38A3ECC1DA}"/>
                </a:ext>
              </a:extLst>
            </p:cNvPr>
            <p:cNvSpPr>
              <a:spLocks noChangeArrowheads="1"/>
            </p:cNvSpPr>
            <p:nvPr userDrawn="1"/>
          </p:nvSpPr>
          <p:spPr bwMode="auto">
            <a:xfrm>
              <a:off x="148748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a:extLst>
                <a:ext uri="{FF2B5EF4-FFF2-40B4-BE49-F238E27FC236}">
                  <a16:creationId xmlns:a16="http://schemas.microsoft.com/office/drawing/2014/main" id="{CBE7AAAC-1434-4C6A-BD6B-28772B825D7F}"/>
                </a:ext>
              </a:extLst>
            </p:cNvPr>
            <p:cNvSpPr>
              <a:spLocks noChangeArrowheads="1"/>
            </p:cNvSpPr>
            <p:nvPr userDrawn="1"/>
          </p:nvSpPr>
          <p:spPr bwMode="auto">
            <a:xfrm>
              <a:off x="199866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0FF2C972-E81B-4F13-BEA0-8F9A4E3CC85B}"/>
                </a:ext>
              </a:extLst>
            </p:cNvPr>
            <p:cNvSpPr>
              <a:spLocks noChangeArrowheads="1"/>
            </p:cNvSpPr>
            <p:nvPr userDrawn="1"/>
          </p:nvSpPr>
          <p:spPr bwMode="auto">
            <a:xfrm>
              <a:off x="250983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0">
              <a:extLst>
                <a:ext uri="{FF2B5EF4-FFF2-40B4-BE49-F238E27FC236}">
                  <a16:creationId xmlns:a16="http://schemas.microsoft.com/office/drawing/2014/main" id="{0EDA1300-52AE-42A0-9218-6E8FF403BB66}"/>
                </a:ext>
              </a:extLst>
            </p:cNvPr>
            <p:cNvSpPr>
              <a:spLocks noChangeArrowheads="1"/>
            </p:cNvSpPr>
            <p:nvPr userDrawn="1"/>
          </p:nvSpPr>
          <p:spPr bwMode="auto">
            <a:xfrm>
              <a:off x="301942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1">
              <a:extLst>
                <a:ext uri="{FF2B5EF4-FFF2-40B4-BE49-F238E27FC236}">
                  <a16:creationId xmlns:a16="http://schemas.microsoft.com/office/drawing/2014/main" id="{3968ACAF-BA86-4242-AC36-D439AEF8B446}"/>
                </a:ext>
              </a:extLst>
            </p:cNvPr>
            <p:cNvSpPr>
              <a:spLocks noChangeArrowheads="1"/>
            </p:cNvSpPr>
            <p:nvPr userDrawn="1"/>
          </p:nvSpPr>
          <p:spPr bwMode="auto">
            <a:xfrm>
              <a:off x="35290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2">
              <a:extLst>
                <a:ext uri="{FF2B5EF4-FFF2-40B4-BE49-F238E27FC236}">
                  <a16:creationId xmlns:a16="http://schemas.microsoft.com/office/drawing/2014/main" id="{68F31266-5DCA-4624-8D68-6C24D5DE661F}"/>
                </a:ext>
              </a:extLst>
            </p:cNvPr>
            <p:cNvSpPr>
              <a:spLocks noChangeArrowheads="1"/>
            </p:cNvSpPr>
            <p:nvPr userDrawn="1"/>
          </p:nvSpPr>
          <p:spPr bwMode="auto">
            <a:xfrm>
              <a:off x="404019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a:extLst>
                <a:ext uri="{FF2B5EF4-FFF2-40B4-BE49-F238E27FC236}">
                  <a16:creationId xmlns:a16="http://schemas.microsoft.com/office/drawing/2014/main" id="{9413941B-CA1A-43F1-9D24-D542746CD898}"/>
                </a:ext>
              </a:extLst>
            </p:cNvPr>
            <p:cNvSpPr>
              <a:spLocks noChangeArrowheads="1"/>
            </p:cNvSpPr>
            <p:nvPr userDrawn="1"/>
          </p:nvSpPr>
          <p:spPr bwMode="auto">
            <a:xfrm>
              <a:off x="455136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4">
              <a:extLst>
                <a:ext uri="{FF2B5EF4-FFF2-40B4-BE49-F238E27FC236}">
                  <a16:creationId xmlns:a16="http://schemas.microsoft.com/office/drawing/2014/main" id="{68B00383-096C-46AD-93BF-BBCBCDE7FD4F}"/>
                </a:ext>
              </a:extLst>
            </p:cNvPr>
            <p:cNvSpPr>
              <a:spLocks noChangeArrowheads="1"/>
            </p:cNvSpPr>
            <p:nvPr userDrawn="1"/>
          </p:nvSpPr>
          <p:spPr bwMode="auto">
            <a:xfrm>
              <a:off x="506254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5">
              <a:extLst>
                <a:ext uri="{FF2B5EF4-FFF2-40B4-BE49-F238E27FC236}">
                  <a16:creationId xmlns:a16="http://schemas.microsoft.com/office/drawing/2014/main" id="{52CD2BAC-1677-469B-BB89-4706B82E1DDF}"/>
                </a:ext>
              </a:extLst>
            </p:cNvPr>
            <p:cNvSpPr>
              <a:spLocks noChangeArrowheads="1"/>
            </p:cNvSpPr>
            <p:nvPr userDrawn="1"/>
          </p:nvSpPr>
          <p:spPr bwMode="auto">
            <a:xfrm>
              <a:off x="5570540"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741F50C4-4211-4930-A854-E9AAFB2CBD89}"/>
                </a:ext>
              </a:extLst>
            </p:cNvPr>
            <p:cNvSpPr>
              <a:spLocks noChangeArrowheads="1"/>
            </p:cNvSpPr>
            <p:nvPr userDrawn="1"/>
          </p:nvSpPr>
          <p:spPr bwMode="auto">
            <a:xfrm>
              <a:off x="60817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E0F2C669-85D6-40BD-8E66-ED4C26DDC96A}"/>
                </a:ext>
              </a:extLst>
            </p:cNvPr>
            <p:cNvSpPr>
              <a:spLocks noChangeArrowheads="1"/>
            </p:cNvSpPr>
            <p:nvPr userDrawn="1"/>
          </p:nvSpPr>
          <p:spPr bwMode="auto">
            <a:xfrm>
              <a:off x="6592891"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8">
              <a:extLst>
                <a:ext uri="{FF2B5EF4-FFF2-40B4-BE49-F238E27FC236}">
                  <a16:creationId xmlns:a16="http://schemas.microsoft.com/office/drawing/2014/main" id="{F14658C3-7237-492C-9205-2A2146F4960B}"/>
                </a:ext>
              </a:extLst>
            </p:cNvPr>
            <p:cNvSpPr>
              <a:spLocks noChangeArrowheads="1"/>
            </p:cNvSpPr>
            <p:nvPr userDrawn="1"/>
          </p:nvSpPr>
          <p:spPr bwMode="auto">
            <a:xfrm>
              <a:off x="7102478"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6CBAA63A-78AB-492C-9AA5-5CE305AF2369}"/>
                </a:ext>
              </a:extLst>
            </p:cNvPr>
            <p:cNvSpPr>
              <a:spLocks noChangeArrowheads="1"/>
            </p:cNvSpPr>
            <p:nvPr userDrawn="1"/>
          </p:nvSpPr>
          <p:spPr bwMode="auto">
            <a:xfrm>
              <a:off x="761206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0">
              <a:extLst>
                <a:ext uri="{FF2B5EF4-FFF2-40B4-BE49-F238E27FC236}">
                  <a16:creationId xmlns:a16="http://schemas.microsoft.com/office/drawing/2014/main" id="{234DFC0E-725E-4375-95B1-17F480A6242A}"/>
                </a:ext>
              </a:extLst>
            </p:cNvPr>
            <p:cNvSpPr>
              <a:spLocks noChangeArrowheads="1"/>
            </p:cNvSpPr>
            <p:nvPr userDrawn="1"/>
          </p:nvSpPr>
          <p:spPr bwMode="auto">
            <a:xfrm>
              <a:off x="812324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1">
              <a:extLst>
                <a:ext uri="{FF2B5EF4-FFF2-40B4-BE49-F238E27FC236}">
                  <a16:creationId xmlns:a16="http://schemas.microsoft.com/office/drawing/2014/main" id="{A2EE69DD-0C39-4052-AEF7-F8113171D086}"/>
                </a:ext>
              </a:extLst>
            </p:cNvPr>
            <p:cNvSpPr>
              <a:spLocks noChangeArrowheads="1"/>
            </p:cNvSpPr>
            <p:nvPr userDrawn="1"/>
          </p:nvSpPr>
          <p:spPr bwMode="auto">
            <a:xfrm>
              <a:off x="8634416"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2">
              <a:extLst>
                <a:ext uri="{FF2B5EF4-FFF2-40B4-BE49-F238E27FC236}">
                  <a16:creationId xmlns:a16="http://schemas.microsoft.com/office/drawing/2014/main" id="{D57BD4D4-E819-4368-976A-AD1212C7153B}"/>
                </a:ext>
              </a:extLst>
            </p:cNvPr>
            <p:cNvSpPr>
              <a:spLocks noChangeArrowheads="1"/>
            </p:cNvSpPr>
            <p:nvPr userDrawn="1"/>
          </p:nvSpPr>
          <p:spPr bwMode="auto">
            <a:xfrm>
              <a:off x="914400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3">
              <a:extLst>
                <a:ext uri="{FF2B5EF4-FFF2-40B4-BE49-F238E27FC236}">
                  <a16:creationId xmlns:a16="http://schemas.microsoft.com/office/drawing/2014/main" id="{F9795B7D-F475-4CEF-B573-69D22BA4E7FC}"/>
                </a:ext>
              </a:extLst>
            </p:cNvPr>
            <p:cNvSpPr>
              <a:spLocks noChangeArrowheads="1"/>
            </p:cNvSpPr>
            <p:nvPr userDrawn="1"/>
          </p:nvSpPr>
          <p:spPr bwMode="auto">
            <a:xfrm>
              <a:off x="965517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4">
              <a:extLst>
                <a:ext uri="{FF2B5EF4-FFF2-40B4-BE49-F238E27FC236}">
                  <a16:creationId xmlns:a16="http://schemas.microsoft.com/office/drawing/2014/main" id="{4AE2C041-F87A-4CD2-93FF-369DBDC60FA6}"/>
                </a:ext>
              </a:extLst>
            </p:cNvPr>
            <p:cNvSpPr>
              <a:spLocks noChangeArrowheads="1"/>
            </p:cNvSpPr>
            <p:nvPr userDrawn="1"/>
          </p:nvSpPr>
          <p:spPr bwMode="auto">
            <a:xfrm>
              <a:off x="1016476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5">
              <a:extLst>
                <a:ext uri="{FF2B5EF4-FFF2-40B4-BE49-F238E27FC236}">
                  <a16:creationId xmlns:a16="http://schemas.microsoft.com/office/drawing/2014/main" id="{572B0847-6A50-4122-9565-CE1F1FAA6A81}"/>
                </a:ext>
              </a:extLst>
            </p:cNvPr>
            <p:cNvSpPr>
              <a:spLocks noChangeArrowheads="1"/>
            </p:cNvSpPr>
            <p:nvPr userDrawn="1"/>
          </p:nvSpPr>
          <p:spPr bwMode="auto">
            <a:xfrm>
              <a:off x="10675942"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6">
              <a:extLst>
                <a:ext uri="{FF2B5EF4-FFF2-40B4-BE49-F238E27FC236}">
                  <a16:creationId xmlns:a16="http://schemas.microsoft.com/office/drawing/2014/main" id="{98409F99-071C-4282-BC72-25D3E1C6256F}"/>
                </a:ext>
              </a:extLst>
            </p:cNvPr>
            <p:cNvSpPr>
              <a:spLocks noChangeArrowheads="1"/>
            </p:cNvSpPr>
            <p:nvPr userDrawn="1"/>
          </p:nvSpPr>
          <p:spPr bwMode="auto">
            <a:xfrm>
              <a:off x="1118553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7">
              <a:extLst>
                <a:ext uri="{FF2B5EF4-FFF2-40B4-BE49-F238E27FC236}">
                  <a16:creationId xmlns:a16="http://schemas.microsoft.com/office/drawing/2014/main" id="{275300D6-1A54-4C9F-A776-8E9BEFC94C66}"/>
                </a:ext>
              </a:extLst>
            </p:cNvPr>
            <p:cNvSpPr>
              <a:spLocks noChangeArrowheads="1"/>
            </p:cNvSpPr>
            <p:nvPr userDrawn="1"/>
          </p:nvSpPr>
          <p:spPr bwMode="auto">
            <a:xfrm>
              <a:off x="1169670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28">
              <a:extLst>
                <a:ext uri="{FF2B5EF4-FFF2-40B4-BE49-F238E27FC236}">
                  <a16:creationId xmlns:a16="http://schemas.microsoft.com/office/drawing/2014/main" id="{C6650615-E842-4D85-8992-31813438085D}"/>
                </a:ext>
              </a:extLst>
            </p:cNvPr>
            <p:cNvSpPr>
              <a:spLocks noChangeArrowheads="1"/>
            </p:cNvSpPr>
            <p:nvPr userDrawn="1"/>
          </p:nvSpPr>
          <p:spPr bwMode="auto">
            <a:xfrm>
              <a:off x="46672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9">
              <a:extLst>
                <a:ext uri="{FF2B5EF4-FFF2-40B4-BE49-F238E27FC236}">
                  <a16:creationId xmlns:a16="http://schemas.microsoft.com/office/drawing/2014/main" id="{E65F56AE-CFA1-4CB2-B5A0-F425A09EA300}"/>
                </a:ext>
              </a:extLst>
            </p:cNvPr>
            <p:cNvSpPr>
              <a:spLocks noChangeArrowheads="1"/>
            </p:cNvSpPr>
            <p:nvPr userDrawn="1"/>
          </p:nvSpPr>
          <p:spPr bwMode="auto">
            <a:xfrm>
              <a:off x="97790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0">
              <a:extLst>
                <a:ext uri="{FF2B5EF4-FFF2-40B4-BE49-F238E27FC236}">
                  <a16:creationId xmlns:a16="http://schemas.microsoft.com/office/drawing/2014/main" id="{ABFEE23E-8E00-4811-AA75-30C0B18D2694}"/>
                </a:ext>
              </a:extLst>
            </p:cNvPr>
            <p:cNvSpPr>
              <a:spLocks noChangeArrowheads="1"/>
            </p:cNvSpPr>
            <p:nvPr userDrawn="1"/>
          </p:nvSpPr>
          <p:spPr bwMode="auto">
            <a:xfrm>
              <a:off x="148748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31">
              <a:extLst>
                <a:ext uri="{FF2B5EF4-FFF2-40B4-BE49-F238E27FC236}">
                  <a16:creationId xmlns:a16="http://schemas.microsoft.com/office/drawing/2014/main" id="{D768A71D-0884-4CE8-9BB2-CFC562834CA0}"/>
                </a:ext>
              </a:extLst>
            </p:cNvPr>
            <p:cNvSpPr>
              <a:spLocks noChangeArrowheads="1"/>
            </p:cNvSpPr>
            <p:nvPr userDrawn="1"/>
          </p:nvSpPr>
          <p:spPr bwMode="auto">
            <a:xfrm>
              <a:off x="199866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32">
              <a:extLst>
                <a:ext uri="{FF2B5EF4-FFF2-40B4-BE49-F238E27FC236}">
                  <a16:creationId xmlns:a16="http://schemas.microsoft.com/office/drawing/2014/main" id="{9BCCFBD7-81C3-41CD-8021-7D109512B67D}"/>
                </a:ext>
              </a:extLst>
            </p:cNvPr>
            <p:cNvSpPr>
              <a:spLocks noChangeArrowheads="1"/>
            </p:cNvSpPr>
            <p:nvPr userDrawn="1"/>
          </p:nvSpPr>
          <p:spPr bwMode="auto">
            <a:xfrm>
              <a:off x="250983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3">
              <a:extLst>
                <a:ext uri="{FF2B5EF4-FFF2-40B4-BE49-F238E27FC236}">
                  <a16:creationId xmlns:a16="http://schemas.microsoft.com/office/drawing/2014/main" id="{8D47D4CA-834E-4B41-B468-D73E78154A50}"/>
                </a:ext>
              </a:extLst>
            </p:cNvPr>
            <p:cNvSpPr>
              <a:spLocks noChangeArrowheads="1"/>
            </p:cNvSpPr>
            <p:nvPr userDrawn="1"/>
          </p:nvSpPr>
          <p:spPr bwMode="auto">
            <a:xfrm>
              <a:off x="301942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34">
              <a:extLst>
                <a:ext uri="{FF2B5EF4-FFF2-40B4-BE49-F238E27FC236}">
                  <a16:creationId xmlns:a16="http://schemas.microsoft.com/office/drawing/2014/main" id="{FED103EF-4E42-43DB-834F-75C59A138373}"/>
                </a:ext>
              </a:extLst>
            </p:cNvPr>
            <p:cNvSpPr>
              <a:spLocks noChangeArrowheads="1"/>
            </p:cNvSpPr>
            <p:nvPr userDrawn="1"/>
          </p:nvSpPr>
          <p:spPr bwMode="auto">
            <a:xfrm>
              <a:off x="35290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35">
              <a:extLst>
                <a:ext uri="{FF2B5EF4-FFF2-40B4-BE49-F238E27FC236}">
                  <a16:creationId xmlns:a16="http://schemas.microsoft.com/office/drawing/2014/main" id="{498157B5-65AE-4E7D-BBC5-917A399218E8}"/>
                </a:ext>
              </a:extLst>
            </p:cNvPr>
            <p:cNvSpPr>
              <a:spLocks noChangeArrowheads="1"/>
            </p:cNvSpPr>
            <p:nvPr userDrawn="1"/>
          </p:nvSpPr>
          <p:spPr bwMode="auto">
            <a:xfrm>
              <a:off x="404019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6">
              <a:extLst>
                <a:ext uri="{FF2B5EF4-FFF2-40B4-BE49-F238E27FC236}">
                  <a16:creationId xmlns:a16="http://schemas.microsoft.com/office/drawing/2014/main" id="{8CF9CEB7-E7AB-4657-A46E-5FF02D198C40}"/>
                </a:ext>
              </a:extLst>
            </p:cNvPr>
            <p:cNvSpPr>
              <a:spLocks noChangeArrowheads="1"/>
            </p:cNvSpPr>
            <p:nvPr userDrawn="1"/>
          </p:nvSpPr>
          <p:spPr bwMode="auto">
            <a:xfrm>
              <a:off x="455136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37">
              <a:extLst>
                <a:ext uri="{FF2B5EF4-FFF2-40B4-BE49-F238E27FC236}">
                  <a16:creationId xmlns:a16="http://schemas.microsoft.com/office/drawing/2014/main" id="{78F16676-F294-44E4-A63F-B405929A1766}"/>
                </a:ext>
              </a:extLst>
            </p:cNvPr>
            <p:cNvSpPr>
              <a:spLocks noChangeArrowheads="1"/>
            </p:cNvSpPr>
            <p:nvPr userDrawn="1"/>
          </p:nvSpPr>
          <p:spPr bwMode="auto">
            <a:xfrm>
              <a:off x="506254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38">
              <a:extLst>
                <a:ext uri="{FF2B5EF4-FFF2-40B4-BE49-F238E27FC236}">
                  <a16:creationId xmlns:a16="http://schemas.microsoft.com/office/drawing/2014/main" id="{456A52E4-5CAF-4EB6-87F3-CC3282FA7C9D}"/>
                </a:ext>
              </a:extLst>
            </p:cNvPr>
            <p:cNvSpPr>
              <a:spLocks noChangeArrowheads="1"/>
            </p:cNvSpPr>
            <p:nvPr userDrawn="1"/>
          </p:nvSpPr>
          <p:spPr bwMode="auto">
            <a:xfrm>
              <a:off x="5570540"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9">
              <a:extLst>
                <a:ext uri="{FF2B5EF4-FFF2-40B4-BE49-F238E27FC236}">
                  <a16:creationId xmlns:a16="http://schemas.microsoft.com/office/drawing/2014/main" id="{9235AF7F-40CB-49A5-8CFF-F9AC043C793F}"/>
                </a:ext>
              </a:extLst>
            </p:cNvPr>
            <p:cNvSpPr>
              <a:spLocks noChangeArrowheads="1"/>
            </p:cNvSpPr>
            <p:nvPr userDrawn="1"/>
          </p:nvSpPr>
          <p:spPr bwMode="auto">
            <a:xfrm>
              <a:off x="60817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40">
              <a:extLst>
                <a:ext uri="{FF2B5EF4-FFF2-40B4-BE49-F238E27FC236}">
                  <a16:creationId xmlns:a16="http://schemas.microsoft.com/office/drawing/2014/main" id="{1CBF4F5E-2862-47AD-B0F2-F851FA463E60}"/>
                </a:ext>
              </a:extLst>
            </p:cNvPr>
            <p:cNvSpPr>
              <a:spLocks noChangeArrowheads="1"/>
            </p:cNvSpPr>
            <p:nvPr userDrawn="1"/>
          </p:nvSpPr>
          <p:spPr bwMode="auto">
            <a:xfrm>
              <a:off x="6592891"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1">
              <a:extLst>
                <a:ext uri="{FF2B5EF4-FFF2-40B4-BE49-F238E27FC236}">
                  <a16:creationId xmlns:a16="http://schemas.microsoft.com/office/drawing/2014/main" id="{C47F8302-8D91-4A06-A0B0-B3E3BAC16FC1}"/>
                </a:ext>
              </a:extLst>
            </p:cNvPr>
            <p:cNvSpPr>
              <a:spLocks noChangeArrowheads="1"/>
            </p:cNvSpPr>
            <p:nvPr userDrawn="1"/>
          </p:nvSpPr>
          <p:spPr bwMode="auto">
            <a:xfrm>
              <a:off x="7102478"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2">
              <a:extLst>
                <a:ext uri="{FF2B5EF4-FFF2-40B4-BE49-F238E27FC236}">
                  <a16:creationId xmlns:a16="http://schemas.microsoft.com/office/drawing/2014/main" id="{2724F67F-E525-4E98-A15A-8A13C1335D4B}"/>
                </a:ext>
              </a:extLst>
            </p:cNvPr>
            <p:cNvSpPr>
              <a:spLocks noChangeArrowheads="1"/>
            </p:cNvSpPr>
            <p:nvPr userDrawn="1"/>
          </p:nvSpPr>
          <p:spPr bwMode="auto">
            <a:xfrm>
              <a:off x="761206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3">
              <a:extLst>
                <a:ext uri="{FF2B5EF4-FFF2-40B4-BE49-F238E27FC236}">
                  <a16:creationId xmlns:a16="http://schemas.microsoft.com/office/drawing/2014/main" id="{29F09104-6040-4DC5-BBB1-B41BEF712E37}"/>
                </a:ext>
              </a:extLst>
            </p:cNvPr>
            <p:cNvSpPr>
              <a:spLocks noChangeArrowheads="1"/>
            </p:cNvSpPr>
            <p:nvPr userDrawn="1"/>
          </p:nvSpPr>
          <p:spPr bwMode="auto">
            <a:xfrm>
              <a:off x="812324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4">
              <a:extLst>
                <a:ext uri="{FF2B5EF4-FFF2-40B4-BE49-F238E27FC236}">
                  <a16:creationId xmlns:a16="http://schemas.microsoft.com/office/drawing/2014/main" id="{8472AE9D-6426-4862-891E-A9B8BFF44885}"/>
                </a:ext>
              </a:extLst>
            </p:cNvPr>
            <p:cNvSpPr>
              <a:spLocks noChangeArrowheads="1"/>
            </p:cNvSpPr>
            <p:nvPr userDrawn="1"/>
          </p:nvSpPr>
          <p:spPr bwMode="auto">
            <a:xfrm>
              <a:off x="8634416"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45">
              <a:extLst>
                <a:ext uri="{FF2B5EF4-FFF2-40B4-BE49-F238E27FC236}">
                  <a16:creationId xmlns:a16="http://schemas.microsoft.com/office/drawing/2014/main" id="{4B1D0B34-DBA8-4E1C-AFB5-AB0019A6E10B}"/>
                </a:ext>
              </a:extLst>
            </p:cNvPr>
            <p:cNvSpPr>
              <a:spLocks noChangeArrowheads="1"/>
            </p:cNvSpPr>
            <p:nvPr userDrawn="1"/>
          </p:nvSpPr>
          <p:spPr bwMode="auto">
            <a:xfrm>
              <a:off x="914400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46">
              <a:extLst>
                <a:ext uri="{FF2B5EF4-FFF2-40B4-BE49-F238E27FC236}">
                  <a16:creationId xmlns:a16="http://schemas.microsoft.com/office/drawing/2014/main" id="{C7381C7A-BD8E-4FE5-8B44-D562439FA257}"/>
                </a:ext>
              </a:extLst>
            </p:cNvPr>
            <p:cNvSpPr>
              <a:spLocks noChangeArrowheads="1"/>
            </p:cNvSpPr>
            <p:nvPr userDrawn="1"/>
          </p:nvSpPr>
          <p:spPr bwMode="auto">
            <a:xfrm>
              <a:off x="965517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7">
              <a:extLst>
                <a:ext uri="{FF2B5EF4-FFF2-40B4-BE49-F238E27FC236}">
                  <a16:creationId xmlns:a16="http://schemas.microsoft.com/office/drawing/2014/main" id="{7CFD5F38-A4A2-4F16-88FB-6578B89F8144}"/>
                </a:ext>
              </a:extLst>
            </p:cNvPr>
            <p:cNvSpPr>
              <a:spLocks noChangeArrowheads="1"/>
            </p:cNvSpPr>
            <p:nvPr userDrawn="1"/>
          </p:nvSpPr>
          <p:spPr bwMode="auto">
            <a:xfrm>
              <a:off x="1016476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8">
              <a:extLst>
                <a:ext uri="{FF2B5EF4-FFF2-40B4-BE49-F238E27FC236}">
                  <a16:creationId xmlns:a16="http://schemas.microsoft.com/office/drawing/2014/main" id="{40EA7972-88F0-4213-8EA7-CAE0E4B78416}"/>
                </a:ext>
              </a:extLst>
            </p:cNvPr>
            <p:cNvSpPr>
              <a:spLocks noChangeArrowheads="1"/>
            </p:cNvSpPr>
            <p:nvPr userDrawn="1"/>
          </p:nvSpPr>
          <p:spPr bwMode="auto">
            <a:xfrm>
              <a:off x="10675942"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9">
              <a:extLst>
                <a:ext uri="{FF2B5EF4-FFF2-40B4-BE49-F238E27FC236}">
                  <a16:creationId xmlns:a16="http://schemas.microsoft.com/office/drawing/2014/main" id="{0513023A-DD89-426F-BA0B-57C695621B73}"/>
                </a:ext>
              </a:extLst>
            </p:cNvPr>
            <p:cNvSpPr>
              <a:spLocks noChangeArrowheads="1"/>
            </p:cNvSpPr>
            <p:nvPr userDrawn="1"/>
          </p:nvSpPr>
          <p:spPr bwMode="auto">
            <a:xfrm>
              <a:off x="1118553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0">
              <a:extLst>
                <a:ext uri="{FF2B5EF4-FFF2-40B4-BE49-F238E27FC236}">
                  <a16:creationId xmlns:a16="http://schemas.microsoft.com/office/drawing/2014/main" id="{E19371FE-F811-4ED1-ADB2-0E51244485B0}"/>
                </a:ext>
              </a:extLst>
            </p:cNvPr>
            <p:cNvSpPr>
              <a:spLocks noChangeArrowheads="1"/>
            </p:cNvSpPr>
            <p:nvPr userDrawn="1"/>
          </p:nvSpPr>
          <p:spPr bwMode="auto">
            <a:xfrm>
              <a:off x="1169670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1">
              <a:extLst>
                <a:ext uri="{FF2B5EF4-FFF2-40B4-BE49-F238E27FC236}">
                  <a16:creationId xmlns:a16="http://schemas.microsoft.com/office/drawing/2014/main" id="{92B7839F-5324-4681-96BF-40DD61EE744F}"/>
                </a:ext>
              </a:extLst>
            </p:cNvPr>
            <p:cNvSpPr>
              <a:spLocks noChangeArrowheads="1"/>
            </p:cNvSpPr>
            <p:nvPr userDrawn="1"/>
          </p:nvSpPr>
          <p:spPr bwMode="auto">
            <a:xfrm>
              <a:off x="46672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2">
              <a:extLst>
                <a:ext uri="{FF2B5EF4-FFF2-40B4-BE49-F238E27FC236}">
                  <a16:creationId xmlns:a16="http://schemas.microsoft.com/office/drawing/2014/main" id="{71E083B8-C3BB-4EAA-B539-1F87E08BDC2E}"/>
                </a:ext>
              </a:extLst>
            </p:cNvPr>
            <p:cNvSpPr>
              <a:spLocks noChangeArrowheads="1"/>
            </p:cNvSpPr>
            <p:nvPr userDrawn="1"/>
          </p:nvSpPr>
          <p:spPr bwMode="auto">
            <a:xfrm>
              <a:off x="97790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3">
              <a:extLst>
                <a:ext uri="{FF2B5EF4-FFF2-40B4-BE49-F238E27FC236}">
                  <a16:creationId xmlns:a16="http://schemas.microsoft.com/office/drawing/2014/main" id="{CF904C0D-CECA-4070-BBE4-0B11647AAFA5}"/>
                </a:ext>
              </a:extLst>
            </p:cNvPr>
            <p:cNvSpPr>
              <a:spLocks noChangeArrowheads="1"/>
            </p:cNvSpPr>
            <p:nvPr userDrawn="1"/>
          </p:nvSpPr>
          <p:spPr bwMode="auto">
            <a:xfrm>
              <a:off x="148748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4">
              <a:extLst>
                <a:ext uri="{FF2B5EF4-FFF2-40B4-BE49-F238E27FC236}">
                  <a16:creationId xmlns:a16="http://schemas.microsoft.com/office/drawing/2014/main" id="{E63E4603-CAE7-4BCA-8DCB-DE5ECA155272}"/>
                </a:ext>
              </a:extLst>
            </p:cNvPr>
            <p:cNvSpPr>
              <a:spLocks noChangeArrowheads="1"/>
            </p:cNvSpPr>
            <p:nvPr userDrawn="1"/>
          </p:nvSpPr>
          <p:spPr bwMode="auto">
            <a:xfrm>
              <a:off x="199866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5">
              <a:extLst>
                <a:ext uri="{FF2B5EF4-FFF2-40B4-BE49-F238E27FC236}">
                  <a16:creationId xmlns:a16="http://schemas.microsoft.com/office/drawing/2014/main" id="{E9B94F39-9436-4BB0-8B49-2508E4E7A366}"/>
                </a:ext>
              </a:extLst>
            </p:cNvPr>
            <p:cNvSpPr>
              <a:spLocks noChangeArrowheads="1"/>
            </p:cNvSpPr>
            <p:nvPr userDrawn="1"/>
          </p:nvSpPr>
          <p:spPr bwMode="auto">
            <a:xfrm>
              <a:off x="250983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6">
              <a:extLst>
                <a:ext uri="{FF2B5EF4-FFF2-40B4-BE49-F238E27FC236}">
                  <a16:creationId xmlns:a16="http://schemas.microsoft.com/office/drawing/2014/main" id="{24BA5816-70CB-4BFD-9C75-828DB1A3927E}"/>
                </a:ext>
              </a:extLst>
            </p:cNvPr>
            <p:cNvSpPr>
              <a:spLocks noChangeArrowheads="1"/>
            </p:cNvSpPr>
            <p:nvPr userDrawn="1"/>
          </p:nvSpPr>
          <p:spPr bwMode="auto">
            <a:xfrm>
              <a:off x="301942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7">
              <a:extLst>
                <a:ext uri="{FF2B5EF4-FFF2-40B4-BE49-F238E27FC236}">
                  <a16:creationId xmlns:a16="http://schemas.microsoft.com/office/drawing/2014/main" id="{760AA584-254B-434E-9E8E-54E2183C0629}"/>
                </a:ext>
              </a:extLst>
            </p:cNvPr>
            <p:cNvSpPr>
              <a:spLocks noChangeArrowheads="1"/>
            </p:cNvSpPr>
            <p:nvPr userDrawn="1"/>
          </p:nvSpPr>
          <p:spPr bwMode="auto">
            <a:xfrm>
              <a:off x="35290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58">
              <a:extLst>
                <a:ext uri="{FF2B5EF4-FFF2-40B4-BE49-F238E27FC236}">
                  <a16:creationId xmlns:a16="http://schemas.microsoft.com/office/drawing/2014/main" id="{7272352F-FBF0-4E1C-9576-A6DEE34329FA}"/>
                </a:ext>
              </a:extLst>
            </p:cNvPr>
            <p:cNvSpPr>
              <a:spLocks noChangeArrowheads="1"/>
            </p:cNvSpPr>
            <p:nvPr userDrawn="1"/>
          </p:nvSpPr>
          <p:spPr bwMode="auto">
            <a:xfrm>
              <a:off x="404019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59">
              <a:extLst>
                <a:ext uri="{FF2B5EF4-FFF2-40B4-BE49-F238E27FC236}">
                  <a16:creationId xmlns:a16="http://schemas.microsoft.com/office/drawing/2014/main" id="{75963541-B288-49ED-9965-E5F5D3745C52}"/>
                </a:ext>
              </a:extLst>
            </p:cNvPr>
            <p:cNvSpPr>
              <a:spLocks noChangeArrowheads="1"/>
            </p:cNvSpPr>
            <p:nvPr userDrawn="1"/>
          </p:nvSpPr>
          <p:spPr bwMode="auto">
            <a:xfrm>
              <a:off x="455136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0">
              <a:extLst>
                <a:ext uri="{FF2B5EF4-FFF2-40B4-BE49-F238E27FC236}">
                  <a16:creationId xmlns:a16="http://schemas.microsoft.com/office/drawing/2014/main" id="{4C76126E-7DE9-413E-AFB5-CE4D41F08812}"/>
                </a:ext>
              </a:extLst>
            </p:cNvPr>
            <p:cNvSpPr>
              <a:spLocks noChangeArrowheads="1"/>
            </p:cNvSpPr>
            <p:nvPr userDrawn="1"/>
          </p:nvSpPr>
          <p:spPr bwMode="auto">
            <a:xfrm>
              <a:off x="506254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1">
              <a:extLst>
                <a:ext uri="{FF2B5EF4-FFF2-40B4-BE49-F238E27FC236}">
                  <a16:creationId xmlns:a16="http://schemas.microsoft.com/office/drawing/2014/main" id="{C1DFDAE0-6DE7-41D1-BB78-456F7637C771}"/>
                </a:ext>
              </a:extLst>
            </p:cNvPr>
            <p:cNvSpPr>
              <a:spLocks noChangeArrowheads="1"/>
            </p:cNvSpPr>
            <p:nvPr userDrawn="1"/>
          </p:nvSpPr>
          <p:spPr bwMode="auto">
            <a:xfrm>
              <a:off x="5570540"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2">
              <a:extLst>
                <a:ext uri="{FF2B5EF4-FFF2-40B4-BE49-F238E27FC236}">
                  <a16:creationId xmlns:a16="http://schemas.microsoft.com/office/drawing/2014/main" id="{04417565-63AA-4B80-B6C7-857DD91B82AA}"/>
                </a:ext>
              </a:extLst>
            </p:cNvPr>
            <p:cNvSpPr>
              <a:spLocks noChangeArrowheads="1"/>
            </p:cNvSpPr>
            <p:nvPr userDrawn="1"/>
          </p:nvSpPr>
          <p:spPr bwMode="auto">
            <a:xfrm>
              <a:off x="60817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
              <a:extLst>
                <a:ext uri="{FF2B5EF4-FFF2-40B4-BE49-F238E27FC236}">
                  <a16:creationId xmlns:a16="http://schemas.microsoft.com/office/drawing/2014/main" id="{48BB45A1-CFA1-44A0-9648-43D593FAEA62}"/>
                </a:ext>
              </a:extLst>
            </p:cNvPr>
            <p:cNvSpPr>
              <a:spLocks noChangeArrowheads="1"/>
            </p:cNvSpPr>
            <p:nvPr userDrawn="1"/>
          </p:nvSpPr>
          <p:spPr bwMode="auto">
            <a:xfrm>
              <a:off x="6592891"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
              <a:extLst>
                <a:ext uri="{FF2B5EF4-FFF2-40B4-BE49-F238E27FC236}">
                  <a16:creationId xmlns:a16="http://schemas.microsoft.com/office/drawing/2014/main" id="{16817276-E8E9-4F32-A9F8-023263963B1B}"/>
                </a:ext>
              </a:extLst>
            </p:cNvPr>
            <p:cNvSpPr>
              <a:spLocks noChangeArrowheads="1"/>
            </p:cNvSpPr>
            <p:nvPr userDrawn="1"/>
          </p:nvSpPr>
          <p:spPr bwMode="auto">
            <a:xfrm>
              <a:off x="7102478"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5">
              <a:extLst>
                <a:ext uri="{FF2B5EF4-FFF2-40B4-BE49-F238E27FC236}">
                  <a16:creationId xmlns:a16="http://schemas.microsoft.com/office/drawing/2014/main" id="{834A8CB2-2184-4701-8100-420F5E2339B2}"/>
                </a:ext>
              </a:extLst>
            </p:cNvPr>
            <p:cNvSpPr>
              <a:spLocks noChangeArrowheads="1"/>
            </p:cNvSpPr>
            <p:nvPr userDrawn="1"/>
          </p:nvSpPr>
          <p:spPr bwMode="auto">
            <a:xfrm>
              <a:off x="761206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6">
              <a:extLst>
                <a:ext uri="{FF2B5EF4-FFF2-40B4-BE49-F238E27FC236}">
                  <a16:creationId xmlns:a16="http://schemas.microsoft.com/office/drawing/2014/main" id="{F35AB973-6345-42A1-A7A8-0313B71D553E}"/>
                </a:ext>
              </a:extLst>
            </p:cNvPr>
            <p:cNvSpPr>
              <a:spLocks noChangeArrowheads="1"/>
            </p:cNvSpPr>
            <p:nvPr userDrawn="1"/>
          </p:nvSpPr>
          <p:spPr bwMode="auto">
            <a:xfrm>
              <a:off x="812324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7">
              <a:extLst>
                <a:ext uri="{FF2B5EF4-FFF2-40B4-BE49-F238E27FC236}">
                  <a16:creationId xmlns:a16="http://schemas.microsoft.com/office/drawing/2014/main" id="{2DD288C0-B1BE-4F2F-A03C-33020A57F1A2}"/>
                </a:ext>
              </a:extLst>
            </p:cNvPr>
            <p:cNvSpPr>
              <a:spLocks noChangeArrowheads="1"/>
            </p:cNvSpPr>
            <p:nvPr userDrawn="1"/>
          </p:nvSpPr>
          <p:spPr bwMode="auto">
            <a:xfrm>
              <a:off x="8634416"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8">
              <a:extLst>
                <a:ext uri="{FF2B5EF4-FFF2-40B4-BE49-F238E27FC236}">
                  <a16:creationId xmlns:a16="http://schemas.microsoft.com/office/drawing/2014/main" id="{9292E28C-3B1D-4BDF-8DA8-4DE407526468}"/>
                </a:ext>
              </a:extLst>
            </p:cNvPr>
            <p:cNvSpPr>
              <a:spLocks noChangeArrowheads="1"/>
            </p:cNvSpPr>
            <p:nvPr userDrawn="1"/>
          </p:nvSpPr>
          <p:spPr bwMode="auto">
            <a:xfrm>
              <a:off x="914400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9">
              <a:extLst>
                <a:ext uri="{FF2B5EF4-FFF2-40B4-BE49-F238E27FC236}">
                  <a16:creationId xmlns:a16="http://schemas.microsoft.com/office/drawing/2014/main" id="{C5B7B9D0-6143-4351-8F34-4A4157338E4C}"/>
                </a:ext>
              </a:extLst>
            </p:cNvPr>
            <p:cNvSpPr>
              <a:spLocks noChangeArrowheads="1"/>
            </p:cNvSpPr>
            <p:nvPr userDrawn="1"/>
          </p:nvSpPr>
          <p:spPr bwMode="auto">
            <a:xfrm>
              <a:off x="965517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70">
              <a:extLst>
                <a:ext uri="{FF2B5EF4-FFF2-40B4-BE49-F238E27FC236}">
                  <a16:creationId xmlns:a16="http://schemas.microsoft.com/office/drawing/2014/main" id="{D5F46ABA-F58B-45CE-9BF0-1F2BBB3032BB}"/>
                </a:ext>
              </a:extLst>
            </p:cNvPr>
            <p:cNvSpPr>
              <a:spLocks noChangeArrowheads="1"/>
            </p:cNvSpPr>
            <p:nvPr userDrawn="1"/>
          </p:nvSpPr>
          <p:spPr bwMode="auto">
            <a:xfrm>
              <a:off x="1016476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1">
              <a:extLst>
                <a:ext uri="{FF2B5EF4-FFF2-40B4-BE49-F238E27FC236}">
                  <a16:creationId xmlns:a16="http://schemas.microsoft.com/office/drawing/2014/main" id="{ADDF65E6-2385-4E99-8F8C-967FF76B2F18}"/>
                </a:ext>
              </a:extLst>
            </p:cNvPr>
            <p:cNvSpPr>
              <a:spLocks noChangeArrowheads="1"/>
            </p:cNvSpPr>
            <p:nvPr userDrawn="1"/>
          </p:nvSpPr>
          <p:spPr bwMode="auto">
            <a:xfrm>
              <a:off x="10675942"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72">
              <a:extLst>
                <a:ext uri="{FF2B5EF4-FFF2-40B4-BE49-F238E27FC236}">
                  <a16:creationId xmlns:a16="http://schemas.microsoft.com/office/drawing/2014/main" id="{52BC385D-FECD-46B9-ADDC-33A1E6618534}"/>
                </a:ext>
              </a:extLst>
            </p:cNvPr>
            <p:cNvSpPr>
              <a:spLocks noChangeArrowheads="1"/>
            </p:cNvSpPr>
            <p:nvPr userDrawn="1"/>
          </p:nvSpPr>
          <p:spPr bwMode="auto">
            <a:xfrm>
              <a:off x="1118553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73">
              <a:extLst>
                <a:ext uri="{FF2B5EF4-FFF2-40B4-BE49-F238E27FC236}">
                  <a16:creationId xmlns:a16="http://schemas.microsoft.com/office/drawing/2014/main" id="{552FCA5C-85B9-4DE7-B1E4-43543F799EF4}"/>
                </a:ext>
              </a:extLst>
            </p:cNvPr>
            <p:cNvSpPr>
              <a:spLocks noChangeArrowheads="1"/>
            </p:cNvSpPr>
            <p:nvPr userDrawn="1"/>
          </p:nvSpPr>
          <p:spPr bwMode="auto">
            <a:xfrm>
              <a:off x="1169670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74">
              <a:extLst>
                <a:ext uri="{FF2B5EF4-FFF2-40B4-BE49-F238E27FC236}">
                  <a16:creationId xmlns:a16="http://schemas.microsoft.com/office/drawing/2014/main" id="{E7F90124-4316-42ED-B7DC-688490E7B8E7}"/>
                </a:ext>
              </a:extLst>
            </p:cNvPr>
            <p:cNvSpPr>
              <a:spLocks noChangeArrowheads="1"/>
            </p:cNvSpPr>
            <p:nvPr userDrawn="1"/>
          </p:nvSpPr>
          <p:spPr bwMode="auto">
            <a:xfrm>
              <a:off x="46672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5">
              <a:extLst>
                <a:ext uri="{FF2B5EF4-FFF2-40B4-BE49-F238E27FC236}">
                  <a16:creationId xmlns:a16="http://schemas.microsoft.com/office/drawing/2014/main" id="{BC7D07EF-9AD2-4332-A5EC-76555B88841B}"/>
                </a:ext>
              </a:extLst>
            </p:cNvPr>
            <p:cNvSpPr>
              <a:spLocks noChangeArrowheads="1"/>
            </p:cNvSpPr>
            <p:nvPr userDrawn="1"/>
          </p:nvSpPr>
          <p:spPr bwMode="auto">
            <a:xfrm>
              <a:off x="97790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76">
              <a:extLst>
                <a:ext uri="{FF2B5EF4-FFF2-40B4-BE49-F238E27FC236}">
                  <a16:creationId xmlns:a16="http://schemas.microsoft.com/office/drawing/2014/main" id="{3C0A2221-9245-45A3-B39B-651AE128BE8B}"/>
                </a:ext>
              </a:extLst>
            </p:cNvPr>
            <p:cNvSpPr>
              <a:spLocks noChangeArrowheads="1"/>
            </p:cNvSpPr>
            <p:nvPr userDrawn="1"/>
          </p:nvSpPr>
          <p:spPr bwMode="auto">
            <a:xfrm>
              <a:off x="148748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77">
              <a:extLst>
                <a:ext uri="{FF2B5EF4-FFF2-40B4-BE49-F238E27FC236}">
                  <a16:creationId xmlns:a16="http://schemas.microsoft.com/office/drawing/2014/main" id="{480C66DE-772B-4863-9732-4C7D3468D772}"/>
                </a:ext>
              </a:extLst>
            </p:cNvPr>
            <p:cNvSpPr>
              <a:spLocks noChangeArrowheads="1"/>
            </p:cNvSpPr>
            <p:nvPr userDrawn="1"/>
          </p:nvSpPr>
          <p:spPr bwMode="auto">
            <a:xfrm>
              <a:off x="199866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8">
              <a:extLst>
                <a:ext uri="{FF2B5EF4-FFF2-40B4-BE49-F238E27FC236}">
                  <a16:creationId xmlns:a16="http://schemas.microsoft.com/office/drawing/2014/main" id="{DF2D66F0-7433-4651-9D40-88E2FD92A857}"/>
                </a:ext>
              </a:extLst>
            </p:cNvPr>
            <p:cNvSpPr>
              <a:spLocks noChangeArrowheads="1"/>
            </p:cNvSpPr>
            <p:nvPr userDrawn="1"/>
          </p:nvSpPr>
          <p:spPr bwMode="auto">
            <a:xfrm>
              <a:off x="250983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79">
              <a:extLst>
                <a:ext uri="{FF2B5EF4-FFF2-40B4-BE49-F238E27FC236}">
                  <a16:creationId xmlns:a16="http://schemas.microsoft.com/office/drawing/2014/main" id="{E41502E3-7C4D-421E-9E08-19B90AA01C65}"/>
                </a:ext>
              </a:extLst>
            </p:cNvPr>
            <p:cNvSpPr>
              <a:spLocks noChangeArrowheads="1"/>
            </p:cNvSpPr>
            <p:nvPr userDrawn="1"/>
          </p:nvSpPr>
          <p:spPr bwMode="auto">
            <a:xfrm>
              <a:off x="301942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80">
              <a:extLst>
                <a:ext uri="{FF2B5EF4-FFF2-40B4-BE49-F238E27FC236}">
                  <a16:creationId xmlns:a16="http://schemas.microsoft.com/office/drawing/2014/main" id="{EEB8EC82-A0C7-49F0-BA9B-D70EC6636B1F}"/>
                </a:ext>
              </a:extLst>
            </p:cNvPr>
            <p:cNvSpPr>
              <a:spLocks noChangeArrowheads="1"/>
            </p:cNvSpPr>
            <p:nvPr userDrawn="1"/>
          </p:nvSpPr>
          <p:spPr bwMode="auto">
            <a:xfrm>
              <a:off x="35290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1">
              <a:extLst>
                <a:ext uri="{FF2B5EF4-FFF2-40B4-BE49-F238E27FC236}">
                  <a16:creationId xmlns:a16="http://schemas.microsoft.com/office/drawing/2014/main" id="{8FB0CFEF-5967-4CDF-A340-F837A5C35562}"/>
                </a:ext>
              </a:extLst>
            </p:cNvPr>
            <p:cNvSpPr>
              <a:spLocks noChangeArrowheads="1"/>
            </p:cNvSpPr>
            <p:nvPr userDrawn="1"/>
          </p:nvSpPr>
          <p:spPr bwMode="auto">
            <a:xfrm>
              <a:off x="404019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82">
              <a:extLst>
                <a:ext uri="{FF2B5EF4-FFF2-40B4-BE49-F238E27FC236}">
                  <a16:creationId xmlns:a16="http://schemas.microsoft.com/office/drawing/2014/main" id="{E830F403-26BE-45BC-A9C6-9CBE66FC76D8}"/>
                </a:ext>
              </a:extLst>
            </p:cNvPr>
            <p:cNvSpPr>
              <a:spLocks noChangeArrowheads="1"/>
            </p:cNvSpPr>
            <p:nvPr userDrawn="1"/>
          </p:nvSpPr>
          <p:spPr bwMode="auto">
            <a:xfrm>
              <a:off x="455136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3">
              <a:extLst>
                <a:ext uri="{FF2B5EF4-FFF2-40B4-BE49-F238E27FC236}">
                  <a16:creationId xmlns:a16="http://schemas.microsoft.com/office/drawing/2014/main" id="{3D3C9F3C-F9FD-4858-9367-76755D88E4CF}"/>
                </a:ext>
              </a:extLst>
            </p:cNvPr>
            <p:cNvSpPr>
              <a:spLocks noChangeArrowheads="1"/>
            </p:cNvSpPr>
            <p:nvPr userDrawn="1"/>
          </p:nvSpPr>
          <p:spPr bwMode="auto">
            <a:xfrm>
              <a:off x="506254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84">
              <a:extLst>
                <a:ext uri="{FF2B5EF4-FFF2-40B4-BE49-F238E27FC236}">
                  <a16:creationId xmlns:a16="http://schemas.microsoft.com/office/drawing/2014/main" id="{2D913345-5BBD-4D06-B529-F78D95055F96}"/>
                </a:ext>
              </a:extLst>
            </p:cNvPr>
            <p:cNvSpPr>
              <a:spLocks noChangeArrowheads="1"/>
            </p:cNvSpPr>
            <p:nvPr userDrawn="1"/>
          </p:nvSpPr>
          <p:spPr bwMode="auto">
            <a:xfrm>
              <a:off x="5570540"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85">
              <a:extLst>
                <a:ext uri="{FF2B5EF4-FFF2-40B4-BE49-F238E27FC236}">
                  <a16:creationId xmlns:a16="http://schemas.microsoft.com/office/drawing/2014/main" id="{9CC4887A-ED58-4FFB-BB60-3A21D826CEAE}"/>
                </a:ext>
              </a:extLst>
            </p:cNvPr>
            <p:cNvSpPr>
              <a:spLocks noChangeArrowheads="1"/>
            </p:cNvSpPr>
            <p:nvPr userDrawn="1"/>
          </p:nvSpPr>
          <p:spPr bwMode="auto">
            <a:xfrm>
              <a:off x="60817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86">
              <a:extLst>
                <a:ext uri="{FF2B5EF4-FFF2-40B4-BE49-F238E27FC236}">
                  <a16:creationId xmlns:a16="http://schemas.microsoft.com/office/drawing/2014/main" id="{9B52437F-4F2E-4C9C-9FC5-30664CF1F136}"/>
                </a:ext>
              </a:extLst>
            </p:cNvPr>
            <p:cNvSpPr>
              <a:spLocks noChangeArrowheads="1"/>
            </p:cNvSpPr>
            <p:nvPr userDrawn="1"/>
          </p:nvSpPr>
          <p:spPr bwMode="auto">
            <a:xfrm>
              <a:off x="6592891"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87">
              <a:extLst>
                <a:ext uri="{FF2B5EF4-FFF2-40B4-BE49-F238E27FC236}">
                  <a16:creationId xmlns:a16="http://schemas.microsoft.com/office/drawing/2014/main" id="{136B8CD2-C0C2-4C6F-B19F-3ABE52E547D4}"/>
                </a:ext>
              </a:extLst>
            </p:cNvPr>
            <p:cNvSpPr>
              <a:spLocks noChangeArrowheads="1"/>
            </p:cNvSpPr>
            <p:nvPr userDrawn="1"/>
          </p:nvSpPr>
          <p:spPr bwMode="auto">
            <a:xfrm>
              <a:off x="7102478"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8">
              <a:extLst>
                <a:ext uri="{FF2B5EF4-FFF2-40B4-BE49-F238E27FC236}">
                  <a16:creationId xmlns:a16="http://schemas.microsoft.com/office/drawing/2014/main" id="{3CAA57C4-0E15-42B4-B94B-363111FECB41}"/>
                </a:ext>
              </a:extLst>
            </p:cNvPr>
            <p:cNvSpPr>
              <a:spLocks noChangeArrowheads="1"/>
            </p:cNvSpPr>
            <p:nvPr userDrawn="1"/>
          </p:nvSpPr>
          <p:spPr bwMode="auto">
            <a:xfrm>
              <a:off x="761206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89">
              <a:extLst>
                <a:ext uri="{FF2B5EF4-FFF2-40B4-BE49-F238E27FC236}">
                  <a16:creationId xmlns:a16="http://schemas.microsoft.com/office/drawing/2014/main" id="{DF28D7E4-96FC-4911-83DD-8622A5007E6A}"/>
                </a:ext>
              </a:extLst>
            </p:cNvPr>
            <p:cNvSpPr>
              <a:spLocks noChangeArrowheads="1"/>
            </p:cNvSpPr>
            <p:nvPr userDrawn="1"/>
          </p:nvSpPr>
          <p:spPr bwMode="auto">
            <a:xfrm>
              <a:off x="812324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90">
              <a:extLst>
                <a:ext uri="{FF2B5EF4-FFF2-40B4-BE49-F238E27FC236}">
                  <a16:creationId xmlns:a16="http://schemas.microsoft.com/office/drawing/2014/main" id="{DA5D1642-D18E-470A-A78E-7360ED657401}"/>
                </a:ext>
              </a:extLst>
            </p:cNvPr>
            <p:cNvSpPr>
              <a:spLocks noChangeArrowheads="1"/>
            </p:cNvSpPr>
            <p:nvPr userDrawn="1"/>
          </p:nvSpPr>
          <p:spPr bwMode="auto">
            <a:xfrm>
              <a:off x="8634416"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1">
              <a:extLst>
                <a:ext uri="{FF2B5EF4-FFF2-40B4-BE49-F238E27FC236}">
                  <a16:creationId xmlns:a16="http://schemas.microsoft.com/office/drawing/2014/main" id="{B563D000-EA8A-4D4A-A38F-28F28D6052D1}"/>
                </a:ext>
              </a:extLst>
            </p:cNvPr>
            <p:cNvSpPr>
              <a:spLocks noChangeArrowheads="1"/>
            </p:cNvSpPr>
            <p:nvPr userDrawn="1"/>
          </p:nvSpPr>
          <p:spPr bwMode="auto">
            <a:xfrm>
              <a:off x="914400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2">
              <a:extLst>
                <a:ext uri="{FF2B5EF4-FFF2-40B4-BE49-F238E27FC236}">
                  <a16:creationId xmlns:a16="http://schemas.microsoft.com/office/drawing/2014/main" id="{A0DC40E3-FF36-478F-909D-4914BA748CE0}"/>
                </a:ext>
              </a:extLst>
            </p:cNvPr>
            <p:cNvSpPr>
              <a:spLocks noChangeArrowheads="1"/>
            </p:cNvSpPr>
            <p:nvPr userDrawn="1"/>
          </p:nvSpPr>
          <p:spPr bwMode="auto">
            <a:xfrm>
              <a:off x="965517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3">
              <a:extLst>
                <a:ext uri="{FF2B5EF4-FFF2-40B4-BE49-F238E27FC236}">
                  <a16:creationId xmlns:a16="http://schemas.microsoft.com/office/drawing/2014/main" id="{8F7AFD8F-06AE-49BD-9D3D-9FC8FC2E740F}"/>
                </a:ext>
              </a:extLst>
            </p:cNvPr>
            <p:cNvSpPr>
              <a:spLocks noChangeArrowheads="1"/>
            </p:cNvSpPr>
            <p:nvPr userDrawn="1"/>
          </p:nvSpPr>
          <p:spPr bwMode="auto">
            <a:xfrm>
              <a:off x="1016476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94">
              <a:extLst>
                <a:ext uri="{FF2B5EF4-FFF2-40B4-BE49-F238E27FC236}">
                  <a16:creationId xmlns:a16="http://schemas.microsoft.com/office/drawing/2014/main" id="{29509AA7-8479-45FE-B7E3-7B4EBA44AD11}"/>
                </a:ext>
              </a:extLst>
            </p:cNvPr>
            <p:cNvSpPr>
              <a:spLocks noChangeArrowheads="1"/>
            </p:cNvSpPr>
            <p:nvPr userDrawn="1"/>
          </p:nvSpPr>
          <p:spPr bwMode="auto">
            <a:xfrm>
              <a:off x="10675942"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95">
              <a:extLst>
                <a:ext uri="{FF2B5EF4-FFF2-40B4-BE49-F238E27FC236}">
                  <a16:creationId xmlns:a16="http://schemas.microsoft.com/office/drawing/2014/main" id="{E1D91FE5-74B8-4ED6-89B1-B253FE1949BE}"/>
                </a:ext>
              </a:extLst>
            </p:cNvPr>
            <p:cNvSpPr>
              <a:spLocks noChangeArrowheads="1"/>
            </p:cNvSpPr>
            <p:nvPr userDrawn="1"/>
          </p:nvSpPr>
          <p:spPr bwMode="auto">
            <a:xfrm>
              <a:off x="1118553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96">
              <a:extLst>
                <a:ext uri="{FF2B5EF4-FFF2-40B4-BE49-F238E27FC236}">
                  <a16:creationId xmlns:a16="http://schemas.microsoft.com/office/drawing/2014/main" id="{8791C291-2B6A-49AE-885F-11EA1A27F29E}"/>
                </a:ext>
              </a:extLst>
            </p:cNvPr>
            <p:cNvSpPr>
              <a:spLocks noChangeArrowheads="1"/>
            </p:cNvSpPr>
            <p:nvPr userDrawn="1"/>
          </p:nvSpPr>
          <p:spPr bwMode="auto">
            <a:xfrm>
              <a:off x="1169670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97">
              <a:extLst>
                <a:ext uri="{FF2B5EF4-FFF2-40B4-BE49-F238E27FC236}">
                  <a16:creationId xmlns:a16="http://schemas.microsoft.com/office/drawing/2014/main" id="{85CFEFD4-7065-4EF9-8E14-66F11A68129A}"/>
                </a:ext>
              </a:extLst>
            </p:cNvPr>
            <p:cNvSpPr>
              <a:spLocks noChangeArrowheads="1"/>
            </p:cNvSpPr>
            <p:nvPr userDrawn="1"/>
          </p:nvSpPr>
          <p:spPr bwMode="auto">
            <a:xfrm>
              <a:off x="46672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98">
              <a:extLst>
                <a:ext uri="{FF2B5EF4-FFF2-40B4-BE49-F238E27FC236}">
                  <a16:creationId xmlns:a16="http://schemas.microsoft.com/office/drawing/2014/main" id="{CCF86660-6DCE-4D44-B109-1DD3419E3BDF}"/>
                </a:ext>
              </a:extLst>
            </p:cNvPr>
            <p:cNvSpPr>
              <a:spLocks noChangeArrowheads="1"/>
            </p:cNvSpPr>
            <p:nvPr userDrawn="1"/>
          </p:nvSpPr>
          <p:spPr bwMode="auto">
            <a:xfrm>
              <a:off x="97790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9">
              <a:extLst>
                <a:ext uri="{FF2B5EF4-FFF2-40B4-BE49-F238E27FC236}">
                  <a16:creationId xmlns:a16="http://schemas.microsoft.com/office/drawing/2014/main" id="{5B72A234-13AE-41F3-B046-A1215BD391A0}"/>
                </a:ext>
              </a:extLst>
            </p:cNvPr>
            <p:cNvSpPr>
              <a:spLocks noChangeArrowheads="1"/>
            </p:cNvSpPr>
            <p:nvPr userDrawn="1"/>
          </p:nvSpPr>
          <p:spPr bwMode="auto">
            <a:xfrm>
              <a:off x="148748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100">
              <a:extLst>
                <a:ext uri="{FF2B5EF4-FFF2-40B4-BE49-F238E27FC236}">
                  <a16:creationId xmlns:a16="http://schemas.microsoft.com/office/drawing/2014/main" id="{4AC5255A-D61C-4EC1-B7C2-B84FC9163330}"/>
                </a:ext>
              </a:extLst>
            </p:cNvPr>
            <p:cNvSpPr>
              <a:spLocks noChangeArrowheads="1"/>
            </p:cNvSpPr>
            <p:nvPr userDrawn="1"/>
          </p:nvSpPr>
          <p:spPr bwMode="auto">
            <a:xfrm>
              <a:off x="199866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1">
              <a:extLst>
                <a:ext uri="{FF2B5EF4-FFF2-40B4-BE49-F238E27FC236}">
                  <a16:creationId xmlns:a16="http://schemas.microsoft.com/office/drawing/2014/main" id="{800DCDE6-CA52-4F5E-A44C-A8480D34BB2D}"/>
                </a:ext>
              </a:extLst>
            </p:cNvPr>
            <p:cNvSpPr>
              <a:spLocks noChangeArrowheads="1"/>
            </p:cNvSpPr>
            <p:nvPr userDrawn="1"/>
          </p:nvSpPr>
          <p:spPr bwMode="auto">
            <a:xfrm>
              <a:off x="250983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2">
              <a:extLst>
                <a:ext uri="{FF2B5EF4-FFF2-40B4-BE49-F238E27FC236}">
                  <a16:creationId xmlns:a16="http://schemas.microsoft.com/office/drawing/2014/main" id="{6C3C51AF-CA72-4430-BF88-1751D7ACBC2C}"/>
                </a:ext>
              </a:extLst>
            </p:cNvPr>
            <p:cNvSpPr>
              <a:spLocks noChangeArrowheads="1"/>
            </p:cNvSpPr>
            <p:nvPr userDrawn="1"/>
          </p:nvSpPr>
          <p:spPr bwMode="auto">
            <a:xfrm>
              <a:off x="301942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3">
              <a:extLst>
                <a:ext uri="{FF2B5EF4-FFF2-40B4-BE49-F238E27FC236}">
                  <a16:creationId xmlns:a16="http://schemas.microsoft.com/office/drawing/2014/main" id="{9E61CB25-C499-4DB7-AACC-CAE03C1F43CF}"/>
                </a:ext>
              </a:extLst>
            </p:cNvPr>
            <p:cNvSpPr>
              <a:spLocks noChangeArrowheads="1"/>
            </p:cNvSpPr>
            <p:nvPr userDrawn="1"/>
          </p:nvSpPr>
          <p:spPr bwMode="auto">
            <a:xfrm>
              <a:off x="35290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104">
              <a:extLst>
                <a:ext uri="{FF2B5EF4-FFF2-40B4-BE49-F238E27FC236}">
                  <a16:creationId xmlns:a16="http://schemas.microsoft.com/office/drawing/2014/main" id="{BBF61479-FCB3-415C-9DA3-6D276867BE7E}"/>
                </a:ext>
              </a:extLst>
            </p:cNvPr>
            <p:cNvSpPr>
              <a:spLocks noChangeArrowheads="1"/>
            </p:cNvSpPr>
            <p:nvPr userDrawn="1"/>
          </p:nvSpPr>
          <p:spPr bwMode="auto">
            <a:xfrm>
              <a:off x="404019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05">
              <a:extLst>
                <a:ext uri="{FF2B5EF4-FFF2-40B4-BE49-F238E27FC236}">
                  <a16:creationId xmlns:a16="http://schemas.microsoft.com/office/drawing/2014/main" id="{3FDE8657-55DF-4105-BD44-99DADF1279F8}"/>
                </a:ext>
              </a:extLst>
            </p:cNvPr>
            <p:cNvSpPr>
              <a:spLocks noChangeArrowheads="1"/>
            </p:cNvSpPr>
            <p:nvPr userDrawn="1"/>
          </p:nvSpPr>
          <p:spPr bwMode="auto">
            <a:xfrm>
              <a:off x="455136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06">
              <a:extLst>
                <a:ext uri="{FF2B5EF4-FFF2-40B4-BE49-F238E27FC236}">
                  <a16:creationId xmlns:a16="http://schemas.microsoft.com/office/drawing/2014/main" id="{6AA86CDB-B99D-4177-9C20-9AD10AF9C6CC}"/>
                </a:ext>
              </a:extLst>
            </p:cNvPr>
            <p:cNvSpPr>
              <a:spLocks noChangeArrowheads="1"/>
            </p:cNvSpPr>
            <p:nvPr userDrawn="1"/>
          </p:nvSpPr>
          <p:spPr bwMode="auto">
            <a:xfrm>
              <a:off x="506254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7">
              <a:extLst>
                <a:ext uri="{FF2B5EF4-FFF2-40B4-BE49-F238E27FC236}">
                  <a16:creationId xmlns:a16="http://schemas.microsoft.com/office/drawing/2014/main" id="{6C7EA22C-DF62-45D4-AA7A-862E82E040E2}"/>
                </a:ext>
              </a:extLst>
            </p:cNvPr>
            <p:cNvSpPr>
              <a:spLocks noChangeArrowheads="1"/>
            </p:cNvSpPr>
            <p:nvPr userDrawn="1"/>
          </p:nvSpPr>
          <p:spPr bwMode="auto">
            <a:xfrm>
              <a:off x="5570540"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108">
              <a:extLst>
                <a:ext uri="{FF2B5EF4-FFF2-40B4-BE49-F238E27FC236}">
                  <a16:creationId xmlns:a16="http://schemas.microsoft.com/office/drawing/2014/main" id="{6E6225D0-BD68-443E-881E-E8D8886E0FD5}"/>
                </a:ext>
              </a:extLst>
            </p:cNvPr>
            <p:cNvSpPr>
              <a:spLocks noChangeArrowheads="1"/>
            </p:cNvSpPr>
            <p:nvPr userDrawn="1"/>
          </p:nvSpPr>
          <p:spPr bwMode="auto">
            <a:xfrm>
              <a:off x="60817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09">
              <a:extLst>
                <a:ext uri="{FF2B5EF4-FFF2-40B4-BE49-F238E27FC236}">
                  <a16:creationId xmlns:a16="http://schemas.microsoft.com/office/drawing/2014/main" id="{A1B59DC7-B4CE-4509-93E5-03C055119DB6}"/>
                </a:ext>
              </a:extLst>
            </p:cNvPr>
            <p:cNvSpPr>
              <a:spLocks noChangeArrowheads="1"/>
            </p:cNvSpPr>
            <p:nvPr userDrawn="1"/>
          </p:nvSpPr>
          <p:spPr bwMode="auto">
            <a:xfrm>
              <a:off x="6592891"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0">
              <a:extLst>
                <a:ext uri="{FF2B5EF4-FFF2-40B4-BE49-F238E27FC236}">
                  <a16:creationId xmlns:a16="http://schemas.microsoft.com/office/drawing/2014/main" id="{C596E59B-D49A-43B8-966E-1FAB1875860C}"/>
                </a:ext>
              </a:extLst>
            </p:cNvPr>
            <p:cNvSpPr>
              <a:spLocks noChangeArrowheads="1"/>
            </p:cNvSpPr>
            <p:nvPr userDrawn="1"/>
          </p:nvSpPr>
          <p:spPr bwMode="auto">
            <a:xfrm>
              <a:off x="7102478"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1">
              <a:extLst>
                <a:ext uri="{FF2B5EF4-FFF2-40B4-BE49-F238E27FC236}">
                  <a16:creationId xmlns:a16="http://schemas.microsoft.com/office/drawing/2014/main" id="{86A86B18-7894-4C92-AB10-040E959E487D}"/>
                </a:ext>
              </a:extLst>
            </p:cNvPr>
            <p:cNvSpPr>
              <a:spLocks noChangeArrowheads="1"/>
            </p:cNvSpPr>
            <p:nvPr userDrawn="1"/>
          </p:nvSpPr>
          <p:spPr bwMode="auto">
            <a:xfrm>
              <a:off x="761206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112">
              <a:extLst>
                <a:ext uri="{FF2B5EF4-FFF2-40B4-BE49-F238E27FC236}">
                  <a16:creationId xmlns:a16="http://schemas.microsoft.com/office/drawing/2014/main" id="{FFE169F0-7EF1-4B5C-B796-B71B0537BFEC}"/>
                </a:ext>
              </a:extLst>
            </p:cNvPr>
            <p:cNvSpPr>
              <a:spLocks noChangeArrowheads="1"/>
            </p:cNvSpPr>
            <p:nvPr userDrawn="1"/>
          </p:nvSpPr>
          <p:spPr bwMode="auto">
            <a:xfrm>
              <a:off x="812324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13">
              <a:extLst>
                <a:ext uri="{FF2B5EF4-FFF2-40B4-BE49-F238E27FC236}">
                  <a16:creationId xmlns:a16="http://schemas.microsoft.com/office/drawing/2014/main" id="{00E6960F-C684-49EE-B49F-DAC7BA70BF9E}"/>
                </a:ext>
              </a:extLst>
            </p:cNvPr>
            <p:cNvSpPr>
              <a:spLocks noChangeArrowheads="1"/>
            </p:cNvSpPr>
            <p:nvPr userDrawn="1"/>
          </p:nvSpPr>
          <p:spPr bwMode="auto">
            <a:xfrm>
              <a:off x="8634416"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114">
              <a:extLst>
                <a:ext uri="{FF2B5EF4-FFF2-40B4-BE49-F238E27FC236}">
                  <a16:creationId xmlns:a16="http://schemas.microsoft.com/office/drawing/2014/main" id="{2343DD0D-2732-456F-92BF-8AF9488FF944}"/>
                </a:ext>
              </a:extLst>
            </p:cNvPr>
            <p:cNvSpPr>
              <a:spLocks noChangeArrowheads="1"/>
            </p:cNvSpPr>
            <p:nvPr userDrawn="1"/>
          </p:nvSpPr>
          <p:spPr bwMode="auto">
            <a:xfrm>
              <a:off x="914400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5">
              <a:extLst>
                <a:ext uri="{FF2B5EF4-FFF2-40B4-BE49-F238E27FC236}">
                  <a16:creationId xmlns:a16="http://schemas.microsoft.com/office/drawing/2014/main" id="{4F3F070F-B712-4F84-BA9F-A51CC6B0F2DF}"/>
                </a:ext>
              </a:extLst>
            </p:cNvPr>
            <p:cNvSpPr>
              <a:spLocks noChangeArrowheads="1"/>
            </p:cNvSpPr>
            <p:nvPr userDrawn="1"/>
          </p:nvSpPr>
          <p:spPr bwMode="auto">
            <a:xfrm>
              <a:off x="965517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16">
              <a:extLst>
                <a:ext uri="{FF2B5EF4-FFF2-40B4-BE49-F238E27FC236}">
                  <a16:creationId xmlns:a16="http://schemas.microsoft.com/office/drawing/2014/main" id="{CC892CBA-4142-4617-B677-2EAFE58C86AC}"/>
                </a:ext>
              </a:extLst>
            </p:cNvPr>
            <p:cNvSpPr>
              <a:spLocks noChangeArrowheads="1"/>
            </p:cNvSpPr>
            <p:nvPr userDrawn="1"/>
          </p:nvSpPr>
          <p:spPr bwMode="auto">
            <a:xfrm>
              <a:off x="1016476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17">
              <a:extLst>
                <a:ext uri="{FF2B5EF4-FFF2-40B4-BE49-F238E27FC236}">
                  <a16:creationId xmlns:a16="http://schemas.microsoft.com/office/drawing/2014/main" id="{F2D8977F-C4D5-4B91-81DA-A2BDE0980BF2}"/>
                </a:ext>
              </a:extLst>
            </p:cNvPr>
            <p:cNvSpPr>
              <a:spLocks noChangeArrowheads="1"/>
            </p:cNvSpPr>
            <p:nvPr userDrawn="1"/>
          </p:nvSpPr>
          <p:spPr bwMode="auto">
            <a:xfrm>
              <a:off x="10675942"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18">
              <a:extLst>
                <a:ext uri="{FF2B5EF4-FFF2-40B4-BE49-F238E27FC236}">
                  <a16:creationId xmlns:a16="http://schemas.microsoft.com/office/drawing/2014/main" id="{51B0E53F-B9B5-4577-8598-D674A958536B}"/>
                </a:ext>
              </a:extLst>
            </p:cNvPr>
            <p:cNvSpPr>
              <a:spLocks noChangeArrowheads="1"/>
            </p:cNvSpPr>
            <p:nvPr userDrawn="1"/>
          </p:nvSpPr>
          <p:spPr bwMode="auto">
            <a:xfrm>
              <a:off x="1118553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9">
              <a:extLst>
                <a:ext uri="{FF2B5EF4-FFF2-40B4-BE49-F238E27FC236}">
                  <a16:creationId xmlns:a16="http://schemas.microsoft.com/office/drawing/2014/main" id="{94F37AF4-51ED-4205-B6FD-B634FA47B0D7}"/>
                </a:ext>
              </a:extLst>
            </p:cNvPr>
            <p:cNvSpPr>
              <a:spLocks noChangeArrowheads="1"/>
            </p:cNvSpPr>
            <p:nvPr userDrawn="1"/>
          </p:nvSpPr>
          <p:spPr bwMode="auto">
            <a:xfrm>
              <a:off x="1169670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0">
              <a:extLst>
                <a:ext uri="{FF2B5EF4-FFF2-40B4-BE49-F238E27FC236}">
                  <a16:creationId xmlns:a16="http://schemas.microsoft.com/office/drawing/2014/main" id="{44BCD0CA-6A24-4343-97A1-5299B21DB5DE}"/>
                </a:ext>
              </a:extLst>
            </p:cNvPr>
            <p:cNvSpPr>
              <a:spLocks noChangeArrowheads="1"/>
            </p:cNvSpPr>
            <p:nvPr userDrawn="1"/>
          </p:nvSpPr>
          <p:spPr bwMode="auto">
            <a:xfrm>
              <a:off x="46672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21">
              <a:extLst>
                <a:ext uri="{FF2B5EF4-FFF2-40B4-BE49-F238E27FC236}">
                  <a16:creationId xmlns:a16="http://schemas.microsoft.com/office/drawing/2014/main" id="{495C2AFA-FDE9-449E-92AE-1010FF336881}"/>
                </a:ext>
              </a:extLst>
            </p:cNvPr>
            <p:cNvSpPr>
              <a:spLocks noChangeArrowheads="1"/>
            </p:cNvSpPr>
            <p:nvPr userDrawn="1"/>
          </p:nvSpPr>
          <p:spPr bwMode="auto">
            <a:xfrm>
              <a:off x="97790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22">
              <a:extLst>
                <a:ext uri="{FF2B5EF4-FFF2-40B4-BE49-F238E27FC236}">
                  <a16:creationId xmlns:a16="http://schemas.microsoft.com/office/drawing/2014/main" id="{4D8CDC4D-2604-4F7A-9FA0-847700784338}"/>
                </a:ext>
              </a:extLst>
            </p:cNvPr>
            <p:cNvSpPr>
              <a:spLocks noChangeArrowheads="1"/>
            </p:cNvSpPr>
            <p:nvPr userDrawn="1"/>
          </p:nvSpPr>
          <p:spPr bwMode="auto">
            <a:xfrm>
              <a:off x="148748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3">
              <a:extLst>
                <a:ext uri="{FF2B5EF4-FFF2-40B4-BE49-F238E27FC236}">
                  <a16:creationId xmlns:a16="http://schemas.microsoft.com/office/drawing/2014/main" id="{673DB48F-5F9E-446B-ADE4-2DA77FF60F2D}"/>
                </a:ext>
              </a:extLst>
            </p:cNvPr>
            <p:cNvSpPr>
              <a:spLocks noChangeArrowheads="1"/>
            </p:cNvSpPr>
            <p:nvPr userDrawn="1"/>
          </p:nvSpPr>
          <p:spPr bwMode="auto">
            <a:xfrm>
              <a:off x="199866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4">
              <a:extLst>
                <a:ext uri="{FF2B5EF4-FFF2-40B4-BE49-F238E27FC236}">
                  <a16:creationId xmlns:a16="http://schemas.microsoft.com/office/drawing/2014/main" id="{F944B968-A366-4587-9E29-B66162A3538B}"/>
                </a:ext>
              </a:extLst>
            </p:cNvPr>
            <p:cNvSpPr>
              <a:spLocks noChangeArrowheads="1"/>
            </p:cNvSpPr>
            <p:nvPr userDrawn="1"/>
          </p:nvSpPr>
          <p:spPr bwMode="auto">
            <a:xfrm>
              <a:off x="250983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25">
              <a:extLst>
                <a:ext uri="{FF2B5EF4-FFF2-40B4-BE49-F238E27FC236}">
                  <a16:creationId xmlns:a16="http://schemas.microsoft.com/office/drawing/2014/main" id="{2105A2F0-A2FF-41B8-8D46-A5E009C66115}"/>
                </a:ext>
              </a:extLst>
            </p:cNvPr>
            <p:cNvSpPr>
              <a:spLocks noChangeArrowheads="1"/>
            </p:cNvSpPr>
            <p:nvPr userDrawn="1"/>
          </p:nvSpPr>
          <p:spPr bwMode="auto">
            <a:xfrm>
              <a:off x="301942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26">
              <a:extLst>
                <a:ext uri="{FF2B5EF4-FFF2-40B4-BE49-F238E27FC236}">
                  <a16:creationId xmlns:a16="http://schemas.microsoft.com/office/drawing/2014/main" id="{A52F0C9D-C65A-45CA-8392-5F0CF172E5D1}"/>
                </a:ext>
              </a:extLst>
            </p:cNvPr>
            <p:cNvSpPr>
              <a:spLocks noChangeArrowheads="1"/>
            </p:cNvSpPr>
            <p:nvPr userDrawn="1"/>
          </p:nvSpPr>
          <p:spPr bwMode="auto">
            <a:xfrm>
              <a:off x="35290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27">
              <a:extLst>
                <a:ext uri="{FF2B5EF4-FFF2-40B4-BE49-F238E27FC236}">
                  <a16:creationId xmlns:a16="http://schemas.microsoft.com/office/drawing/2014/main" id="{1434825C-10F3-4F80-A260-5F55082CBF33}"/>
                </a:ext>
              </a:extLst>
            </p:cNvPr>
            <p:cNvSpPr>
              <a:spLocks noChangeArrowheads="1"/>
            </p:cNvSpPr>
            <p:nvPr userDrawn="1"/>
          </p:nvSpPr>
          <p:spPr bwMode="auto">
            <a:xfrm>
              <a:off x="404019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28">
              <a:extLst>
                <a:ext uri="{FF2B5EF4-FFF2-40B4-BE49-F238E27FC236}">
                  <a16:creationId xmlns:a16="http://schemas.microsoft.com/office/drawing/2014/main" id="{5BA4007B-B7E3-4111-AB0C-40CBE7E86753}"/>
                </a:ext>
              </a:extLst>
            </p:cNvPr>
            <p:cNvSpPr>
              <a:spLocks noChangeArrowheads="1"/>
            </p:cNvSpPr>
            <p:nvPr userDrawn="1"/>
          </p:nvSpPr>
          <p:spPr bwMode="auto">
            <a:xfrm>
              <a:off x="455136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29">
              <a:extLst>
                <a:ext uri="{FF2B5EF4-FFF2-40B4-BE49-F238E27FC236}">
                  <a16:creationId xmlns:a16="http://schemas.microsoft.com/office/drawing/2014/main" id="{B8BF84B1-2735-4F79-968B-6CB950D90384}"/>
                </a:ext>
              </a:extLst>
            </p:cNvPr>
            <p:cNvSpPr>
              <a:spLocks noChangeArrowheads="1"/>
            </p:cNvSpPr>
            <p:nvPr userDrawn="1"/>
          </p:nvSpPr>
          <p:spPr bwMode="auto">
            <a:xfrm>
              <a:off x="506254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0">
              <a:extLst>
                <a:ext uri="{FF2B5EF4-FFF2-40B4-BE49-F238E27FC236}">
                  <a16:creationId xmlns:a16="http://schemas.microsoft.com/office/drawing/2014/main" id="{8DB177D7-2125-4D95-9A58-EC7CF7CD59A7}"/>
                </a:ext>
              </a:extLst>
            </p:cNvPr>
            <p:cNvSpPr>
              <a:spLocks noChangeArrowheads="1"/>
            </p:cNvSpPr>
            <p:nvPr userDrawn="1"/>
          </p:nvSpPr>
          <p:spPr bwMode="auto">
            <a:xfrm>
              <a:off x="5570540"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1">
              <a:extLst>
                <a:ext uri="{FF2B5EF4-FFF2-40B4-BE49-F238E27FC236}">
                  <a16:creationId xmlns:a16="http://schemas.microsoft.com/office/drawing/2014/main" id="{5B7B8D5B-4294-4D41-8F6A-BC4F457A6E8B}"/>
                </a:ext>
              </a:extLst>
            </p:cNvPr>
            <p:cNvSpPr>
              <a:spLocks noChangeArrowheads="1"/>
            </p:cNvSpPr>
            <p:nvPr userDrawn="1"/>
          </p:nvSpPr>
          <p:spPr bwMode="auto">
            <a:xfrm>
              <a:off x="60817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132">
              <a:extLst>
                <a:ext uri="{FF2B5EF4-FFF2-40B4-BE49-F238E27FC236}">
                  <a16:creationId xmlns:a16="http://schemas.microsoft.com/office/drawing/2014/main" id="{00C9DAA4-A585-4965-9412-9B6BD5A24FDA}"/>
                </a:ext>
              </a:extLst>
            </p:cNvPr>
            <p:cNvSpPr>
              <a:spLocks noChangeArrowheads="1"/>
            </p:cNvSpPr>
            <p:nvPr userDrawn="1"/>
          </p:nvSpPr>
          <p:spPr bwMode="auto">
            <a:xfrm>
              <a:off x="6592891"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3">
              <a:extLst>
                <a:ext uri="{FF2B5EF4-FFF2-40B4-BE49-F238E27FC236}">
                  <a16:creationId xmlns:a16="http://schemas.microsoft.com/office/drawing/2014/main" id="{FF188B3F-4AD2-4F71-A1C3-1AC6A8F237BD}"/>
                </a:ext>
              </a:extLst>
            </p:cNvPr>
            <p:cNvSpPr>
              <a:spLocks noChangeArrowheads="1"/>
            </p:cNvSpPr>
            <p:nvPr userDrawn="1"/>
          </p:nvSpPr>
          <p:spPr bwMode="auto">
            <a:xfrm>
              <a:off x="7102478"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34">
              <a:extLst>
                <a:ext uri="{FF2B5EF4-FFF2-40B4-BE49-F238E27FC236}">
                  <a16:creationId xmlns:a16="http://schemas.microsoft.com/office/drawing/2014/main" id="{EF5BCA98-0B97-433A-AE51-8AA8B6A3AE95}"/>
                </a:ext>
              </a:extLst>
            </p:cNvPr>
            <p:cNvSpPr>
              <a:spLocks noChangeArrowheads="1"/>
            </p:cNvSpPr>
            <p:nvPr userDrawn="1"/>
          </p:nvSpPr>
          <p:spPr bwMode="auto">
            <a:xfrm>
              <a:off x="761206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35">
              <a:extLst>
                <a:ext uri="{FF2B5EF4-FFF2-40B4-BE49-F238E27FC236}">
                  <a16:creationId xmlns:a16="http://schemas.microsoft.com/office/drawing/2014/main" id="{1C2800A6-B0D0-4BF6-9921-FCCBFCFD9D62}"/>
                </a:ext>
              </a:extLst>
            </p:cNvPr>
            <p:cNvSpPr>
              <a:spLocks noChangeArrowheads="1"/>
            </p:cNvSpPr>
            <p:nvPr userDrawn="1"/>
          </p:nvSpPr>
          <p:spPr bwMode="auto">
            <a:xfrm>
              <a:off x="812324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136">
              <a:extLst>
                <a:ext uri="{FF2B5EF4-FFF2-40B4-BE49-F238E27FC236}">
                  <a16:creationId xmlns:a16="http://schemas.microsoft.com/office/drawing/2014/main" id="{7A2250F0-C5F5-4F87-AB62-8FE4D8C3AF9E}"/>
                </a:ext>
              </a:extLst>
            </p:cNvPr>
            <p:cNvSpPr>
              <a:spLocks noChangeArrowheads="1"/>
            </p:cNvSpPr>
            <p:nvPr userDrawn="1"/>
          </p:nvSpPr>
          <p:spPr bwMode="auto">
            <a:xfrm>
              <a:off x="8634416"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37">
              <a:extLst>
                <a:ext uri="{FF2B5EF4-FFF2-40B4-BE49-F238E27FC236}">
                  <a16:creationId xmlns:a16="http://schemas.microsoft.com/office/drawing/2014/main" id="{A93FD7BE-8921-4601-9BE6-3FC773CDE451}"/>
                </a:ext>
              </a:extLst>
            </p:cNvPr>
            <p:cNvSpPr>
              <a:spLocks noChangeArrowheads="1"/>
            </p:cNvSpPr>
            <p:nvPr userDrawn="1"/>
          </p:nvSpPr>
          <p:spPr bwMode="auto">
            <a:xfrm>
              <a:off x="914400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38">
              <a:extLst>
                <a:ext uri="{FF2B5EF4-FFF2-40B4-BE49-F238E27FC236}">
                  <a16:creationId xmlns:a16="http://schemas.microsoft.com/office/drawing/2014/main" id="{20A2E8A0-AA53-458D-91AD-62D156D2662A}"/>
                </a:ext>
              </a:extLst>
            </p:cNvPr>
            <p:cNvSpPr>
              <a:spLocks noChangeArrowheads="1"/>
            </p:cNvSpPr>
            <p:nvPr userDrawn="1"/>
          </p:nvSpPr>
          <p:spPr bwMode="auto">
            <a:xfrm>
              <a:off x="965517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39">
              <a:extLst>
                <a:ext uri="{FF2B5EF4-FFF2-40B4-BE49-F238E27FC236}">
                  <a16:creationId xmlns:a16="http://schemas.microsoft.com/office/drawing/2014/main" id="{A7C5F878-6BDC-43BF-9605-74EF72AAC4AA}"/>
                </a:ext>
              </a:extLst>
            </p:cNvPr>
            <p:cNvSpPr>
              <a:spLocks noChangeArrowheads="1"/>
            </p:cNvSpPr>
            <p:nvPr userDrawn="1"/>
          </p:nvSpPr>
          <p:spPr bwMode="auto">
            <a:xfrm>
              <a:off x="1016476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0">
              <a:extLst>
                <a:ext uri="{FF2B5EF4-FFF2-40B4-BE49-F238E27FC236}">
                  <a16:creationId xmlns:a16="http://schemas.microsoft.com/office/drawing/2014/main" id="{B3799796-7FAC-4F95-9FDB-79ACDD1CEA20}"/>
                </a:ext>
              </a:extLst>
            </p:cNvPr>
            <p:cNvSpPr>
              <a:spLocks noChangeArrowheads="1"/>
            </p:cNvSpPr>
            <p:nvPr userDrawn="1"/>
          </p:nvSpPr>
          <p:spPr bwMode="auto">
            <a:xfrm>
              <a:off x="10675942"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1">
              <a:extLst>
                <a:ext uri="{FF2B5EF4-FFF2-40B4-BE49-F238E27FC236}">
                  <a16:creationId xmlns:a16="http://schemas.microsoft.com/office/drawing/2014/main" id="{9E782577-2F05-4C8B-87DC-1351FFCA83C3}"/>
                </a:ext>
              </a:extLst>
            </p:cNvPr>
            <p:cNvSpPr>
              <a:spLocks noChangeArrowheads="1"/>
            </p:cNvSpPr>
            <p:nvPr userDrawn="1"/>
          </p:nvSpPr>
          <p:spPr bwMode="auto">
            <a:xfrm>
              <a:off x="1118553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42">
              <a:extLst>
                <a:ext uri="{FF2B5EF4-FFF2-40B4-BE49-F238E27FC236}">
                  <a16:creationId xmlns:a16="http://schemas.microsoft.com/office/drawing/2014/main" id="{EBE73110-087B-4FF0-9F30-586CF3177508}"/>
                </a:ext>
              </a:extLst>
            </p:cNvPr>
            <p:cNvSpPr>
              <a:spLocks noChangeArrowheads="1"/>
            </p:cNvSpPr>
            <p:nvPr userDrawn="1"/>
          </p:nvSpPr>
          <p:spPr bwMode="auto">
            <a:xfrm>
              <a:off x="1169670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3">
              <a:extLst>
                <a:ext uri="{FF2B5EF4-FFF2-40B4-BE49-F238E27FC236}">
                  <a16:creationId xmlns:a16="http://schemas.microsoft.com/office/drawing/2014/main" id="{9FD57A1D-394C-4154-A9DA-55D04B344CEA}"/>
                </a:ext>
              </a:extLst>
            </p:cNvPr>
            <p:cNvSpPr>
              <a:spLocks noChangeArrowheads="1"/>
            </p:cNvSpPr>
            <p:nvPr userDrawn="1"/>
          </p:nvSpPr>
          <p:spPr bwMode="auto">
            <a:xfrm>
              <a:off x="46672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44">
              <a:extLst>
                <a:ext uri="{FF2B5EF4-FFF2-40B4-BE49-F238E27FC236}">
                  <a16:creationId xmlns:a16="http://schemas.microsoft.com/office/drawing/2014/main" id="{8BF2C87C-A3F6-4A6C-9DA0-F78F281E7815}"/>
                </a:ext>
              </a:extLst>
            </p:cNvPr>
            <p:cNvSpPr>
              <a:spLocks noChangeArrowheads="1"/>
            </p:cNvSpPr>
            <p:nvPr userDrawn="1"/>
          </p:nvSpPr>
          <p:spPr bwMode="auto">
            <a:xfrm>
              <a:off x="97790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45">
              <a:extLst>
                <a:ext uri="{FF2B5EF4-FFF2-40B4-BE49-F238E27FC236}">
                  <a16:creationId xmlns:a16="http://schemas.microsoft.com/office/drawing/2014/main" id="{A67BDD68-7431-412E-97DD-93C5E2A25567}"/>
                </a:ext>
              </a:extLst>
            </p:cNvPr>
            <p:cNvSpPr>
              <a:spLocks noChangeArrowheads="1"/>
            </p:cNvSpPr>
            <p:nvPr userDrawn="1"/>
          </p:nvSpPr>
          <p:spPr bwMode="auto">
            <a:xfrm>
              <a:off x="148748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46">
              <a:extLst>
                <a:ext uri="{FF2B5EF4-FFF2-40B4-BE49-F238E27FC236}">
                  <a16:creationId xmlns:a16="http://schemas.microsoft.com/office/drawing/2014/main" id="{A6FA912F-365E-4061-AF73-91130063E6FA}"/>
                </a:ext>
              </a:extLst>
            </p:cNvPr>
            <p:cNvSpPr>
              <a:spLocks noChangeArrowheads="1"/>
            </p:cNvSpPr>
            <p:nvPr userDrawn="1"/>
          </p:nvSpPr>
          <p:spPr bwMode="auto">
            <a:xfrm>
              <a:off x="199866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147">
              <a:extLst>
                <a:ext uri="{FF2B5EF4-FFF2-40B4-BE49-F238E27FC236}">
                  <a16:creationId xmlns:a16="http://schemas.microsoft.com/office/drawing/2014/main" id="{C1D6FD08-986A-445B-93C7-5CA0D8CEF330}"/>
                </a:ext>
              </a:extLst>
            </p:cNvPr>
            <p:cNvSpPr>
              <a:spLocks noChangeArrowheads="1"/>
            </p:cNvSpPr>
            <p:nvPr userDrawn="1"/>
          </p:nvSpPr>
          <p:spPr bwMode="auto">
            <a:xfrm>
              <a:off x="250983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48">
              <a:extLst>
                <a:ext uri="{FF2B5EF4-FFF2-40B4-BE49-F238E27FC236}">
                  <a16:creationId xmlns:a16="http://schemas.microsoft.com/office/drawing/2014/main" id="{6AC6949F-F788-4BE5-86EF-152A1903FA59}"/>
                </a:ext>
              </a:extLst>
            </p:cNvPr>
            <p:cNvSpPr>
              <a:spLocks noChangeArrowheads="1"/>
            </p:cNvSpPr>
            <p:nvPr userDrawn="1"/>
          </p:nvSpPr>
          <p:spPr bwMode="auto">
            <a:xfrm>
              <a:off x="301942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49">
              <a:extLst>
                <a:ext uri="{FF2B5EF4-FFF2-40B4-BE49-F238E27FC236}">
                  <a16:creationId xmlns:a16="http://schemas.microsoft.com/office/drawing/2014/main" id="{8CA0F436-4B2B-47FC-B3A9-5A60BE148BBA}"/>
                </a:ext>
              </a:extLst>
            </p:cNvPr>
            <p:cNvSpPr>
              <a:spLocks noChangeArrowheads="1"/>
            </p:cNvSpPr>
            <p:nvPr userDrawn="1"/>
          </p:nvSpPr>
          <p:spPr bwMode="auto">
            <a:xfrm>
              <a:off x="35290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0">
              <a:extLst>
                <a:ext uri="{FF2B5EF4-FFF2-40B4-BE49-F238E27FC236}">
                  <a16:creationId xmlns:a16="http://schemas.microsoft.com/office/drawing/2014/main" id="{A56A0010-50BA-4711-9681-C7F390CDF89B}"/>
                </a:ext>
              </a:extLst>
            </p:cNvPr>
            <p:cNvSpPr>
              <a:spLocks noChangeArrowheads="1"/>
            </p:cNvSpPr>
            <p:nvPr userDrawn="1"/>
          </p:nvSpPr>
          <p:spPr bwMode="auto">
            <a:xfrm>
              <a:off x="404019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151">
              <a:extLst>
                <a:ext uri="{FF2B5EF4-FFF2-40B4-BE49-F238E27FC236}">
                  <a16:creationId xmlns:a16="http://schemas.microsoft.com/office/drawing/2014/main" id="{BB1EC06E-596C-4116-B768-F6DBF10F77DA}"/>
                </a:ext>
              </a:extLst>
            </p:cNvPr>
            <p:cNvSpPr>
              <a:spLocks noChangeArrowheads="1"/>
            </p:cNvSpPr>
            <p:nvPr userDrawn="1"/>
          </p:nvSpPr>
          <p:spPr bwMode="auto">
            <a:xfrm>
              <a:off x="455136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152">
              <a:extLst>
                <a:ext uri="{FF2B5EF4-FFF2-40B4-BE49-F238E27FC236}">
                  <a16:creationId xmlns:a16="http://schemas.microsoft.com/office/drawing/2014/main" id="{5A1EEEE3-207A-4F3C-9CD8-4495EA6EAE29}"/>
                </a:ext>
              </a:extLst>
            </p:cNvPr>
            <p:cNvSpPr>
              <a:spLocks noChangeArrowheads="1"/>
            </p:cNvSpPr>
            <p:nvPr userDrawn="1"/>
          </p:nvSpPr>
          <p:spPr bwMode="auto">
            <a:xfrm>
              <a:off x="506254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153">
              <a:extLst>
                <a:ext uri="{FF2B5EF4-FFF2-40B4-BE49-F238E27FC236}">
                  <a16:creationId xmlns:a16="http://schemas.microsoft.com/office/drawing/2014/main" id="{4CAA0FD8-7232-42F0-BEE2-65E779971C0A}"/>
                </a:ext>
              </a:extLst>
            </p:cNvPr>
            <p:cNvSpPr>
              <a:spLocks noChangeArrowheads="1"/>
            </p:cNvSpPr>
            <p:nvPr userDrawn="1"/>
          </p:nvSpPr>
          <p:spPr bwMode="auto">
            <a:xfrm>
              <a:off x="5570540"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54">
              <a:extLst>
                <a:ext uri="{FF2B5EF4-FFF2-40B4-BE49-F238E27FC236}">
                  <a16:creationId xmlns:a16="http://schemas.microsoft.com/office/drawing/2014/main" id="{AE812B46-D567-47A8-96A0-0C9D689A40B4}"/>
                </a:ext>
              </a:extLst>
            </p:cNvPr>
            <p:cNvSpPr>
              <a:spLocks noChangeArrowheads="1"/>
            </p:cNvSpPr>
            <p:nvPr userDrawn="1"/>
          </p:nvSpPr>
          <p:spPr bwMode="auto">
            <a:xfrm>
              <a:off x="60817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55">
              <a:extLst>
                <a:ext uri="{FF2B5EF4-FFF2-40B4-BE49-F238E27FC236}">
                  <a16:creationId xmlns:a16="http://schemas.microsoft.com/office/drawing/2014/main" id="{CEA4242E-51FE-4596-9FA9-C692729119D5}"/>
                </a:ext>
              </a:extLst>
            </p:cNvPr>
            <p:cNvSpPr>
              <a:spLocks noChangeArrowheads="1"/>
            </p:cNvSpPr>
            <p:nvPr userDrawn="1"/>
          </p:nvSpPr>
          <p:spPr bwMode="auto">
            <a:xfrm>
              <a:off x="6592891"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56">
              <a:extLst>
                <a:ext uri="{FF2B5EF4-FFF2-40B4-BE49-F238E27FC236}">
                  <a16:creationId xmlns:a16="http://schemas.microsoft.com/office/drawing/2014/main" id="{F98A9002-02D8-4939-8184-80F3D367CB41}"/>
                </a:ext>
              </a:extLst>
            </p:cNvPr>
            <p:cNvSpPr>
              <a:spLocks noChangeArrowheads="1"/>
            </p:cNvSpPr>
            <p:nvPr userDrawn="1"/>
          </p:nvSpPr>
          <p:spPr bwMode="auto">
            <a:xfrm>
              <a:off x="7102478"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57">
              <a:extLst>
                <a:ext uri="{FF2B5EF4-FFF2-40B4-BE49-F238E27FC236}">
                  <a16:creationId xmlns:a16="http://schemas.microsoft.com/office/drawing/2014/main" id="{DAB23B50-D38D-4296-8AD0-7ED3DB13C09B}"/>
                </a:ext>
              </a:extLst>
            </p:cNvPr>
            <p:cNvSpPr>
              <a:spLocks noChangeArrowheads="1"/>
            </p:cNvSpPr>
            <p:nvPr userDrawn="1"/>
          </p:nvSpPr>
          <p:spPr bwMode="auto">
            <a:xfrm>
              <a:off x="761206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58">
              <a:extLst>
                <a:ext uri="{FF2B5EF4-FFF2-40B4-BE49-F238E27FC236}">
                  <a16:creationId xmlns:a16="http://schemas.microsoft.com/office/drawing/2014/main" id="{94CCC65C-FD52-45EC-BB23-77279E28FFF3}"/>
                </a:ext>
              </a:extLst>
            </p:cNvPr>
            <p:cNvSpPr>
              <a:spLocks noChangeArrowheads="1"/>
            </p:cNvSpPr>
            <p:nvPr userDrawn="1"/>
          </p:nvSpPr>
          <p:spPr bwMode="auto">
            <a:xfrm>
              <a:off x="812324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59">
              <a:extLst>
                <a:ext uri="{FF2B5EF4-FFF2-40B4-BE49-F238E27FC236}">
                  <a16:creationId xmlns:a16="http://schemas.microsoft.com/office/drawing/2014/main" id="{B99FBEBE-1267-44F5-8732-41090CF3046A}"/>
                </a:ext>
              </a:extLst>
            </p:cNvPr>
            <p:cNvSpPr>
              <a:spLocks noChangeArrowheads="1"/>
            </p:cNvSpPr>
            <p:nvPr userDrawn="1"/>
          </p:nvSpPr>
          <p:spPr bwMode="auto">
            <a:xfrm>
              <a:off x="8634416"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60">
              <a:extLst>
                <a:ext uri="{FF2B5EF4-FFF2-40B4-BE49-F238E27FC236}">
                  <a16:creationId xmlns:a16="http://schemas.microsoft.com/office/drawing/2014/main" id="{1951A4B8-8971-46A9-8602-A8B301DE460E}"/>
                </a:ext>
              </a:extLst>
            </p:cNvPr>
            <p:cNvSpPr>
              <a:spLocks noChangeArrowheads="1"/>
            </p:cNvSpPr>
            <p:nvPr userDrawn="1"/>
          </p:nvSpPr>
          <p:spPr bwMode="auto">
            <a:xfrm>
              <a:off x="914400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1">
              <a:extLst>
                <a:ext uri="{FF2B5EF4-FFF2-40B4-BE49-F238E27FC236}">
                  <a16:creationId xmlns:a16="http://schemas.microsoft.com/office/drawing/2014/main" id="{C85B9CE5-FAAD-4960-BD8D-DA40380BEE1C}"/>
                </a:ext>
              </a:extLst>
            </p:cNvPr>
            <p:cNvSpPr>
              <a:spLocks noChangeArrowheads="1"/>
            </p:cNvSpPr>
            <p:nvPr userDrawn="1"/>
          </p:nvSpPr>
          <p:spPr bwMode="auto">
            <a:xfrm>
              <a:off x="965517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62">
              <a:extLst>
                <a:ext uri="{FF2B5EF4-FFF2-40B4-BE49-F238E27FC236}">
                  <a16:creationId xmlns:a16="http://schemas.microsoft.com/office/drawing/2014/main" id="{293C9AE4-89E8-495C-A1A7-9F7593EECC1A}"/>
                </a:ext>
              </a:extLst>
            </p:cNvPr>
            <p:cNvSpPr>
              <a:spLocks noChangeArrowheads="1"/>
            </p:cNvSpPr>
            <p:nvPr userDrawn="1"/>
          </p:nvSpPr>
          <p:spPr bwMode="auto">
            <a:xfrm>
              <a:off x="1016476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3">
              <a:extLst>
                <a:ext uri="{FF2B5EF4-FFF2-40B4-BE49-F238E27FC236}">
                  <a16:creationId xmlns:a16="http://schemas.microsoft.com/office/drawing/2014/main" id="{4D36A9BB-1942-461D-B10B-B78AF47B9495}"/>
                </a:ext>
              </a:extLst>
            </p:cNvPr>
            <p:cNvSpPr>
              <a:spLocks noChangeArrowheads="1"/>
            </p:cNvSpPr>
            <p:nvPr userDrawn="1"/>
          </p:nvSpPr>
          <p:spPr bwMode="auto">
            <a:xfrm>
              <a:off x="10675942"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64">
              <a:extLst>
                <a:ext uri="{FF2B5EF4-FFF2-40B4-BE49-F238E27FC236}">
                  <a16:creationId xmlns:a16="http://schemas.microsoft.com/office/drawing/2014/main" id="{1B18C124-027E-4A5E-9107-3945E827BE4B}"/>
                </a:ext>
              </a:extLst>
            </p:cNvPr>
            <p:cNvSpPr>
              <a:spLocks noChangeArrowheads="1"/>
            </p:cNvSpPr>
            <p:nvPr userDrawn="1"/>
          </p:nvSpPr>
          <p:spPr bwMode="auto">
            <a:xfrm>
              <a:off x="1118553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65">
              <a:extLst>
                <a:ext uri="{FF2B5EF4-FFF2-40B4-BE49-F238E27FC236}">
                  <a16:creationId xmlns:a16="http://schemas.microsoft.com/office/drawing/2014/main" id="{D3564A8A-545B-47E6-ABB4-6C0176E01867}"/>
                </a:ext>
              </a:extLst>
            </p:cNvPr>
            <p:cNvSpPr>
              <a:spLocks noChangeArrowheads="1"/>
            </p:cNvSpPr>
            <p:nvPr userDrawn="1"/>
          </p:nvSpPr>
          <p:spPr bwMode="auto">
            <a:xfrm>
              <a:off x="1169670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66">
              <a:extLst>
                <a:ext uri="{FF2B5EF4-FFF2-40B4-BE49-F238E27FC236}">
                  <a16:creationId xmlns:a16="http://schemas.microsoft.com/office/drawing/2014/main" id="{D9139261-0010-4F37-A357-5CE8EB8CCA79}"/>
                </a:ext>
              </a:extLst>
            </p:cNvPr>
            <p:cNvSpPr>
              <a:spLocks noChangeArrowheads="1"/>
            </p:cNvSpPr>
            <p:nvPr userDrawn="1"/>
          </p:nvSpPr>
          <p:spPr bwMode="auto">
            <a:xfrm>
              <a:off x="46672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167">
              <a:extLst>
                <a:ext uri="{FF2B5EF4-FFF2-40B4-BE49-F238E27FC236}">
                  <a16:creationId xmlns:a16="http://schemas.microsoft.com/office/drawing/2014/main" id="{A3697159-C7ED-43C3-AAAD-6CEC90173002}"/>
                </a:ext>
              </a:extLst>
            </p:cNvPr>
            <p:cNvSpPr>
              <a:spLocks noChangeArrowheads="1"/>
            </p:cNvSpPr>
            <p:nvPr userDrawn="1"/>
          </p:nvSpPr>
          <p:spPr bwMode="auto">
            <a:xfrm>
              <a:off x="97790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68">
              <a:extLst>
                <a:ext uri="{FF2B5EF4-FFF2-40B4-BE49-F238E27FC236}">
                  <a16:creationId xmlns:a16="http://schemas.microsoft.com/office/drawing/2014/main" id="{3ACAE529-4226-4F40-B6FE-8B467C69B3BE}"/>
                </a:ext>
              </a:extLst>
            </p:cNvPr>
            <p:cNvSpPr>
              <a:spLocks noChangeArrowheads="1"/>
            </p:cNvSpPr>
            <p:nvPr userDrawn="1"/>
          </p:nvSpPr>
          <p:spPr bwMode="auto">
            <a:xfrm>
              <a:off x="148748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69">
              <a:extLst>
                <a:ext uri="{FF2B5EF4-FFF2-40B4-BE49-F238E27FC236}">
                  <a16:creationId xmlns:a16="http://schemas.microsoft.com/office/drawing/2014/main" id="{86B29696-3743-4E38-9BE4-772D2659F935}"/>
                </a:ext>
              </a:extLst>
            </p:cNvPr>
            <p:cNvSpPr>
              <a:spLocks noChangeArrowheads="1"/>
            </p:cNvSpPr>
            <p:nvPr userDrawn="1"/>
          </p:nvSpPr>
          <p:spPr bwMode="auto">
            <a:xfrm>
              <a:off x="199866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0">
              <a:extLst>
                <a:ext uri="{FF2B5EF4-FFF2-40B4-BE49-F238E27FC236}">
                  <a16:creationId xmlns:a16="http://schemas.microsoft.com/office/drawing/2014/main" id="{7D8D7ADF-87ED-434C-BA1D-F6BE7FF0C581}"/>
                </a:ext>
              </a:extLst>
            </p:cNvPr>
            <p:cNvSpPr>
              <a:spLocks noChangeArrowheads="1"/>
            </p:cNvSpPr>
            <p:nvPr userDrawn="1"/>
          </p:nvSpPr>
          <p:spPr bwMode="auto">
            <a:xfrm>
              <a:off x="250983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1">
              <a:extLst>
                <a:ext uri="{FF2B5EF4-FFF2-40B4-BE49-F238E27FC236}">
                  <a16:creationId xmlns:a16="http://schemas.microsoft.com/office/drawing/2014/main" id="{F83DC486-E988-4701-B1E3-E62C19565978}"/>
                </a:ext>
              </a:extLst>
            </p:cNvPr>
            <p:cNvSpPr>
              <a:spLocks noChangeArrowheads="1"/>
            </p:cNvSpPr>
            <p:nvPr userDrawn="1"/>
          </p:nvSpPr>
          <p:spPr bwMode="auto">
            <a:xfrm>
              <a:off x="301942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72">
              <a:extLst>
                <a:ext uri="{FF2B5EF4-FFF2-40B4-BE49-F238E27FC236}">
                  <a16:creationId xmlns:a16="http://schemas.microsoft.com/office/drawing/2014/main" id="{30F189F3-B404-475F-BCB4-E0F0843410AE}"/>
                </a:ext>
              </a:extLst>
            </p:cNvPr>
            <p:cNvSpPr>
              <a:spLocks noChangeArrowheads="1"/>
            </p:cNvSpPr>
            <p:nvPr userDrawn="1"/>
          </p:nvSpPr>
          <p:spPr bwMode="auto">
            <a:xfrm>
              <a:off x="35290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173">
              <a:extLst>
                <a:ext uri="{FF2B5EF4-FFF2-40B4-BE49-F238E27FC236}">
                  <a16:creationId xmlns:a16="http://schemas.microsoft.com/office/drawing/2014/main" id="{33DD34BA-0713-4E14-AAFC-9B31CFF16494}"/>
                </a:ext>
              </a:extLst>
            </p:cNvPr>
            <p:cNvSpPr>
              <a:spLocks noChangeArrowheads="1"/>
            </p:cNvSpPr>
            <p:nvPr userDrawn="1"/>
          </p:nvSpPr>
          <p:spPr bwMode="auto">
            <a:xfrm>
              <a:off x="404019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174">
              <a:extLst>
                <a:ext uri="{FF2B5EF4-FFF2-40B4-BE49-F238E27FC236}">
                  <a16:creationId xmlns:a16="http://schemas.microsoft.com/office/drawing/2014/main" id="{1EB2FBA4-097B-44C2-A400-E379466CBBD8}"/>
                </a:ext>
              </a:extLst>
            </p:cNvPr>
            <p:cNvSpPr>
              <a:spLocks noChangeArrowheads="1"/>
            </p:cNvSpPr>
            <p:nvPr userDrawn="1"/>
          </p:nvSpPr>
          <p:spPr bwMode="auto">
            <a:xfrm>
              <a:off x="455136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75">
              <a:extLst>
                <a:ext uri="{FF2B5EF4-FFF2-40B4-BE49-F238E27FC236}">
                  <a16:creationId xmlns:a16="http://schemas.microsoft.com/office/drawing/2014/main" id="{485B859E-B071-48E8-97C2-C334D349DEAF}"/>
                </a:ext>
              </a:extLst>
            </p:cNvPr>
            <p:cNvSpPr>
              <a:spLocks noChangeArrowheads="1"/>
            </p:cNvSpPr>
            <p:nvPr userDrawn="1"/>
          </p:nvSpPr>
          <p:spPr bwMode="auto">
            <a:xfrm>
              <a:off x="506254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76">
              <a:extLst>
                <a:ext uri="{FF2B5EF4-FFF2-40B4-BE49-F238E27FC236}">
                  <a16:creationId xmlns:a16="http://schemas.microsoft.com/office/drawing/2014/main" id="{579EE9DD-AF00-4C23-8067-141E6B6AF226}"/>
                </a:ext>
              </a:extLst>
            </p:cNvPr>
            <p:cNvSpPr>
              <a:spLocks noChangeArrowheads="1"/>
            </p:cNvSpPr>
            <p:nvPr userDrawn="1"/>
          </p:nvSpPr>
          <p:spPr bwMode="auto">
            <a:xfrm>
              <a:off x="5570540"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77">
              <a:extLst>
                <a:ext uri="{FF2B5EF4-FFF2-40B4-BE49-F238E27FC236}">
                  <a16:creationId xmlns:a16="http://schemas.microsoft.com/office/drawing/2014/main" id="{D783A0E0-CAFE-49FA-B0B0-2E4623D650A7}"/>
                </a:ext>
              </a:extLst>
            </p:cNvPr>
            <p:cNvSpPr>
              <a:spLocks noChangeArrowheads="1"/>
            </p:cNvSpPr>
            <p:nvPr userDrawn="1"/>
          </p:nvSpPr>
          <p:spPr bwMode="auto">
            <a:xfrm>
              <a:off x="60817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78">
              <a:extLst>
                <a:ext uri="{FF2B5EF4-FFF2-40B4-BE49-F238E27FC236}">
                  <a16:creationId xmlns:a16="http://schemas.microsoft.com/office/drawing/2014/main" id="{2F46C313-80AF-4342-B278-78DC68DFBFAA}"/>
                </a:ext>
              </a:extLst>
            </p:cNvPr>
            <p:cNvSpPr>
              <a:spLocks noChangeArrowheads="1"/>
            </p:cNvSpPr>
            <p:nvPr userDrawn="1"/>
          </p:nvSpPr>
          <p:spPr bwMode="auto">
            <a:xfrm>
              <a:off x="6592891"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79">
              <a:extLst>
                <a:ext uri="{FF2B5EF4-FFF2-40B4-BE49-F238E27FC236}">
                  <a16:creationId xmlns:a16="http://schemas.microsoft.com/office/drawing/2014/main" id="{AD6B1BF6-7E67-4401-B2BF-14B07698E486}"/>
                </a:ext>
              </a:extLst>
            </p:cNvPr>
            <p:cNvSpPr>
              <a:spLocks noChangeArrowheads="1"/>
            </p:cNvSpPr>
            <p:nvPr userDrawn="1"/>
          </p:nvSpPr>
          <p:spPr bwMode="auto">
            <a:xfrm>
              <a:off x="7102478"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180">
              <a:extLst>
                <a:ext uri="{FF2B5EF4-FFF2-40B4-BE49-F238E27FC236}">
                  <a16:creationId xmlns:a16="http://schemas.microsoft.com/office/drawing/2014/main" id="{1511C5A9-9782-4E70-A92F-3ABBEF70E04C}"/>
                </a:ext>
              </a:extLst>
            </p:cNvPr>
            <p:cNvSpPr>
              <a:spLocks noChangeArrowheads="1"/>
            </p:cNvSpPr>
            <p:nvPr userDrawn="1"/>
          </p:nvSpPr>
          <p:spPr bwMode="auto">
            <a:xfrm>
              <a:off x="761206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81">
              <a:extLst>
                <a:ext uri="{FF2B5EF4-FFF2-40B4-BE49-F238E27FC236}">
                  <a16:creationId xmlns:a16="http://schemas.microsoft.com/office/drawing/2014/main" id="{CFDB96C0-CB07-436E-8460-BD53F594F3DC}"/>
                </a:ext>
              </a:extLst>
            </p:cNvPr>
            <p:cNvSpPr>
              <a:spLocks noChangeArrowheads="1"/>
            </p:cNvSpPr>
            <p:nvPr userDrawn="1"/>
          </p:nvSpPr>
          <p:spPr bwMode="auto">
            <a:xfrm>
              <a:off x="812324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2">
              <a:extLst>
                <a:ext uri="{FF2B5EF4-FFF2-40B4-BE49-F238E27FC236}">
                  <a16:creationId xmlns:a16="http://schemas.microsoft.com/office/drawing/2014/main" id="{5B9C0110-9273-4B8C-8867-F8CBE16F16AF}"/>
                </a:ext>
              </a:extLst>
            </p:cNvPr>
            <p:cNvSpPr>
              <a:spLocks noChangeArrowheads="1"/>
            </p:cNvSpPr>
            <p:nvPr userDrawn="1"/>
          </p:nvSpPr>
          <p:spPr bwMode="auto">
            <a:xfrm>
              <a:off x="8634416"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183">
              <a:extLst>
                <a:ext uri="{FF2B5EF4-FFF2-40B4-BE49-F238E27FC236}">
                  <a16:creationId xmlns:a16="http://schemas.microsoft.com/office/drawing/2014/main" id="{46B73370-3C79-4F96-997F-81C85ED2FB99}"/>
                </a:ext>
              </a:extLst>
            </p:cNvPr>
            <p:cNvSpPr>
              <a:spLocks noChangeArrowheads="1"/>
            </p:cNvSpPr>
            <p:nvPr userDrawn="1"/>
          </p:nvSpPr>
          <p:spPr bwMode="auto">
            <a:xfrm>
              <a:off x="914400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84">
              <a:extLst>
                <a:ext uri="{FF2B5EF4-FFF2-40B4-BE49-F238E27FC236}">
                  <a16:creationId xmlns:a16="http://schemas.microsoft.com/office/drawing/2014/main" id="{6C418B52-67D3-40E3-897C-DD055936F82C}"/>
                </a:ext>
              </a:extLst>
            </p:cNvPr>
            <p:cNvSpPr>
              <a:spLocks noChangeArrowheads="1"/>
            </p:cNvSpPr>
            <p:nvPr userDrawn="1"/>
          </p:nvSpPr>
          <p:spPr bwMode="auto">
            <a:xfrm>
              <a:off x="965517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85">
              <a:extLst>
                <a:ext uri="{FF2B5EF4-FFF2-40B4-BE49-F238E27FC236}">
                  <a16:creationId xmlns:a16="http://schemas.microsoft.com/office/drawing/2014/main" id="{5D482AF8-738F-47C8-9847-F4676BAF2F58}"/>
                </a:ext>
              </a:extLst>
            </p:cNvPr>
            <p:cNvSpPr>
              <a:spLocks noChangeArrowheads="1"/>
            </p:cNvSpPr>
            <p:nvPr userDrawn="1"/>
          </p:nvSpPr>
          <p:spPr bwMode="auto">
            <a:xfrm>
              <a:off x="1016476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86">
              <a:extLst>
                <a:ext uri="{FF2B5EF4-FFF2-40B4-BE49-F238E27FC236}">
                  <a16:creationId xmlns:a16="http://schemas.microsoft.com/office/drawing/2014/main" id="{08CD6774-EB97-4C9C-B3C5-015F18734B17}"/>
                </a:ext>
              </a:extLst>
            </p:cNvPr>
            <p:cNvSpPr>
              <a:spLocks noChangeArrowheads="1"/>
            </p:cNvSpPr>
            <p:nvPr userDrawn="1"/>
          </p:nvSpPr>
          <p:spPr bwMode="auto">
            <a:xfrm>
              <a:off x="10675942"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87">
              <a:extLst>
                <a:ext uri="{FF2B5EF4-FFF2-40B4-BE49-F238E27FC236}">
                  <a16:creationId xmlns:a16="http://schemas.microsoft.com/office/drawing/2014/main" id="{21C5F944-AC29-4B2D-AF79-5F5215433E75}"/>
                </a:ext>
              </a:extLst>
            </p:cNvPr>
            <p:cNvSpPr>
              <a:spLocks noChangeArrowheads="1"/>
            </p:cNvSpPr>
            <p:nvPr userDrawn="1"/>
          </p:nvSpPr>
          <p:spPr bwMode="auto">
            <a:xfrm>
              <a:off x="1118553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188">
              <a:extLst>
                <a:ext uri="{FF2B5EF4-FFF2-40B4-BE49-F238E27FC236}">
                  <a16:creationId xmlns:a16="http://schemas.microsoft.com/office/drawing/2014/main" id="{5DBAE324-14A8-4FEC-B6BB-5F82F34D7F34}"/>
                </a:ext>
              </a:extLst>
            </p:cNvPr>
            <p:cNvSpPr>
              <a:spLocks noChangeArrowheads="1"/>
            </p:cNvSpPr>
            <p:nvPr userDrawn="1"/>
          </p:nvSpPr>
          <p:spPr bwMode="auto">
            <a:xfrm>
              <a:off x="1169670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89">
              <a:extLst>
                <a:ext uri="{FF2B5EF4-FFF2-40B4-BE49-F238E27FC236}">
                  <a16:creationId xmlns:a16="http://schemas.microsoft.com/office/drawing/2014/main" id="{8FA3BE43-EC69-4D68-9BA8-4C36FC40ECCD}"/>
                </a:ext>
              </a:extLst>
            </p:cNvPr>
            <p:cNvSpPr>
              <a:spLocks noChangeArrowheads="1"/>
            </p:cNvSpPr>
            <p:nvPr userDrawn="1"/>
          </p:nvSpPr>
          <p:spPr bwMode="auto">
            <a:xfrm>
              <a:off x="46672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0">
              <a:extLst>
                <a:ext uri="{FF2B5EF4-FFF2-40B4-BE49-F238E27FC236}">
                  <a16:creationId xmlns:a16="http://schemas.microsoft.com/office/drawing/2014/main" id="{F62043A9-CB64-454C-8DE9-785B9DCF6DC2}"/>
                </a:ext>
              </a:extLst>
            </p:cNvPr>
            <p:cNvSpPr>
              <a:spLocks noChangeArrowheads="1"/>
            </p:cNvSpPr>
            <p:nvPr userDrawn="1"/>
          </p:nvSpPr>
          <p:spPr bwMode="auto">
            <a:xfrm>
              <a:off x="97790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1">
              <a:extLst>
                <a:ext uri="{FF2B5EF4-FFF2-40B4-BE49-F238E27FC236}">
                  <a16:creationId xmlns:a16="http://schemas.microsoft.com/office/drawing/2014/main" id="{6D4C9651-7FA1-4CE7-956C-794C4236A862}"/>
                </a:ext>
              </a:extLst>
            </p:cNvPr>
            <p:cNvSpPr>
              <a:spLocks noChangeArrowheads="1"/>
            </p:cNvSpPr>
            <p:nvPr userDrawn="1"/>
          </p:nvSpPr>
          <p:spPr bwMode="auto">
            <a:xfrm>
              <a:off x="148748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92">
              <a:extLst>
                <a:ext uri="{FF2B5EF4-FFF2-40B4-BE49-F238E27FC236}">
                  <a16:creationId xmlns:a16="http://schemas.microsoft.com/office/drawing/2014/main" id="{D00F5091-97D7-4881-BC96-7781CB8B86F8}"/>
                </a:ext>
              </a:extLst>
            </p:cNvPr>
            <p:cNvSpPr>
              <a:spLocks noChangeArrowheads="1"/>
            </p:cNvSpPr>
            <p:nvPr userDrawn="1"/>
          </p:nvSpPr>
          <p:spPr bwMode="auto">
            <a:xfrm>
              <a:off x="199866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3">
              <a:extLst>
                <a:ext uri="{FF2B5EF4-FFF2-40B4-BE49-F238E27FC236}">
                  <a16:creationId xmlns:a16="http://schemas.microsoft.com/office/drawing/2014/main" id="{B76DFA2F-ABB1-4F58-B017-2FEDCA6F8939}"/>
                </a:ext>
              </a:extLst>
            </p:cNvPr>
            <p:cNvSpPr>
              <a:spLocks noChangeArrowheads="1"/>
            </p:cNvSpPr>
            <p:nvPr userDrawn="1"/>
          </p:nvSpPr>
          <p:spPr bwMode="auto">
            <a:xfrm>
              <a:off x="250983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94">
              <a:extLst>
                <a:ext uri="{FF2B5EF4-FFF2-40B4-BE49-F238E27FC236}">
                  <a16:creationId xmlns:a16="http://schemas.microsoft.com/office/drawing/2014/main" id="{14B2D9A4-E75B-434C-8583-8BEC6EEBB9BB}"/>
                </a:ext>
              </a:extLst>
            </p:cNvPr>
            <p:cNvSpPr>
              <a:spLocks noChangeArrowheads="1"/>
            </p:cNvSpPr>
            <p:nvPr userDrawn="1"/>
          </p:nvSpPr>
          <p:spPr bwMode="auto">
            <a:xfrm>
              <a:off x="301942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95">
              <a:extLst>
                <a:ext uri="{FF2B5EF4-FFF2-40B4-BE49-F238E27FC236}">
                  <a16:creationId xmlns:a16="http://schemas.microsoft.com/office/drawing/2014/main" id="{404865E6-F319-41FB-8A7A-93C31861412A}"/>
                </a:ext>
              </a:extLst>
            </p:cNvPr>
            <p:cNvSpPr>
              <a:spLocks noChangeArrowheads="1"/>
            </p:cNvSpPr>
            <p:nvPr userDrawn="1"/>
          </p:nvSpPr>
          <p:spPr bwMode="auto">
            <a:xfrm>
              <a:off x="35290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96">
              <a:extLst>
                <a:ext uri="{FF2B5EF4-FFF2-40B4-BE49-F238E27FC236}">
                  <a16:creationId xmlns:a16="http://schemas.microsoft.com/office/drawing/2014/main" id="{36EB3E4D-80D9-4AD4-8265-699529A0AA9F}"/>
                </a:ext>
              </a:extLst>
            </p:cNvPr>
            <p:cNvSpPr>
              <a:spLocks noChangeArrowheads="1"/>
            </p:cNvSpPr>
            <p:nvPr userDrawn="1"/>
          </p:nvSpPr>
          <p:spPr bwMode="auto">
            <a:xfrm>
              <a:off x="404019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97">
              <a:extLst>
                <a:ext uri="{FF2B5EF4-FFF2-40B4-BE49-F238E27FC236}">
                  <a16:creationId xmlns:a16="http://schemas.microsoft.com/office/drawing/2014/main" id="{BBFC7C64-DE53-4991-B1AA-B35B0F9AB814}"/>
                </a:ext>
              </a:extLst>
            </p:cNvPr>
            <p:cNvSpPr>
              <a:spLocks noChangeArrowheads="1"/>
            </p:cNvSpPr>
            <p:nvPr userDrawn="1"/>
          </p:nvSpPr>
          <p:spPr bwMode="auto">
            <a:xfrm>
              <a:off x="455136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98">
              <a:extLst>
                <a:ext uri="{FF2B5EF4-FFF2-40B4-BE49-F238E27FC236}">
                  <a16:creationId xmlns:a16="http://schemas.microsoft.com/office/drawing/2014/main" id="{7B4A987E-7631-4A25-95D6-23D508052EF9}"/>
                </a:ext>
              </a:extLst>
            </p:cNvPr>
            <p:cNvSpPr>
              <a:spLocks noChangeArrowheads="1"/>
            </p:cNvSpPr>
            <p:nvPr userDrawn="1"/>
          </p:nvSpPr>
          <p:spPr bwMode="auto">
            <a:xfrm>
              <a:off x="506254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99">
              <a:extLst>
                <a:ext uri="{FF2B5EF4-FFF2-40B4-BE49-F238E27FC236}">
                  <a16:creationId xmlns:a16="http://schemas.microsoft.com/office/drawing/2014/main" id="{039DB0D7-1DB1-4A8D-9DCF-F345C9F28607}"/>
                </a:ext>
              </a:extLst>
            </p:cNvPr>
            <p:cNvSpPr>
              <a:spLocks noChangeArrowheads="1"/>
            </p:cNvSpPr>
            <p:nvPr userDrawn="1"/>
          </p:nvSpPr>
          <p:spPr bwMode="auto">
            <a:xfrm>
              <a:off x="5570540"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0">
              <a:extLst>
                <a:ext uri="{FF2B5EF4-FFF2-40B4-BE49-F238E27FC236}">
                  <a16:creationId xmlns:a16="http://schemas.microsoft.com/office/drawing/2014/main" id="{203C3BD0-9D89-45AE-9602-55F5A79226A2}"/>
                </a:ext>
              </a:extLst>
            </p:cNvPr>
            <p:cNvSpPr>
              <a:spLocks noChangeArrowheads="1"/>
            </p:cNvSpPr>
            <p:nvPr userDrawn="1"/>
          </p:nvSpPr>
          <p:spPr bwMode="auto">
            <a:xfrm>
              <a:off x="60817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1">
              <a:extLst>
                <a:ext uri="{FF2B5EF4-FFF2-40B4-BE49-F238E27FC236}">
                  <a16:creationId xmlns:a16="http://schemas.microsoft.com/office/drawing/2014/main" id="{1F6F59E2-9F0B-4DBA-84CE-CBB2B3C919D8}"/>
                </a:ext>
              </a:extLst>
            </p:cNvPr>
            <p:cNvSpPr>
              <a:spLocks noChangeArrowheads="1"/>
            </p:cNvSpPr>
            <p:nvPr userDrawn="1"/>
          </p:nvSpPr>
          <p:spPr bwMode="auto">
            <a:xfrm>
              <a:off x="6592891"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2">
              <a:extLst>
                <a:ext uri="{FF2B5EF4-FFF2-40B4-BE49-F238E27FC236}">
                  <a16:creationId xmlns:a16="http://schemas.microsoft.com/office/drawing/2014/main" id="{4DE1F5DF-6448-4CB4-BA9C-87C5071F9318}"/>
                </a:ext>
              </a:extLst>
            </p:cNvPr>
            <p:cNvSpPr>
              <a:spLocks noChangeArrowheads="1"/>
            </p:cNvSpPr>
            <p:nvPr userDrawn="1"/>
          </p:nvSpPr>
          <p:spPr bwMode="auto">
            <a:xfrm>
              <a:off x="7102478"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203">
              <a:extLst>
                <a:ext uri="{FF2B5EF4-FFF2-40B4-BE49-F238E27FC236}">
                  <a16:creationId xmlns:a16="http://schemas.microsoft.com/office/drawing/2014/main" id="{00D340A6-EA10-4A9F-856E-0FC76A6F83BA}"/>
                </a:ext>
              </a:extLst>
            </p:cNvPr>
            <p:cNvSpPr>
              <a:spLocks noChangeArrowheads="1"/>
            </p:cNvSpPr>
            <p:nvPr userDrawn="1"/>
          </p:nvSpPr>
          <p:spPr bwMode="auto">
            <a:xfrm>
              <a:off x="761206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204">
              <a:extLst>
                <a:ext uri="{FF2B5EF4-FFF2-40B4-BE49-F238E27FC236}">
                  <a16:creationId xmlns:a16="http://schemas.microsoft.com/office/drawing/2014/main" id="{C9DC80EE-AB6F-4E3B-AA44-69094FDF8793}"/>
                </a:ext>
              </a:extLst>
            </p:cNvPr>
            <p:cNvSpPr>
              <a:spLocks noChangeArrowheads="1"/>
            </p:cNvSpPr>
            <p:nvPr userDrawn="1"/>
          </p:nvSpPr>
          <p:spPr bwMode="auto">
            <a:xfrm>
              <a:off x="812324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06">
              <a:extLst>
                <a:ext uri="{FF2B5EF4-FFF2-40B4-BE49-F238E27FC236}">
                  <a16:creationId xmlns:a16="http://schemas.microsoft.com/office/drawing/2014/main" id="{B798E3A7-95E0-41DD-987A-1A662159D54E}"/>
                </a:ext>
              </a:extLst>
            </p:cNvPr>
            <p:cNvSpPr>
              <a:spLocks noChangeArrowheads="1"/>
            </p:cNvSpPr>
            <p:nvPr userDrawn="1"/>
          </p:nvSpPr>
          <p:spPr bwMode="auto">
            <a:xfrm>
              <a:off x="8634416"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207">
              <a:extLst>
                <a:ext uri="{FF2B5EF4-FFF2-40B4-BE49-F238E27FC236}">
                  <a16:creationId xmlns:a16="http://schemas.microsoft.com/office/drawing/2014/main" id="{44464C14-7524-4B38-997C-74F42E7181D3}"/>
                </a:ext>
              </a:extLst>
            </p:cNvPr>
            <p:cNvSpPr>
              <a:spLocks noChangeArrowheads="1"/>
            </p:cNvSpPr>
            <p:nvPr userDrawn="1"/>
          </p:nvSpPr>
          <p:spPr bwMode="auto">
            <a:xfrm>
              <a:off x="914400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208">
              <a:extLst>
                <a:ext uri="{FF2B5EF4-FFF2-40B4-BE49-F238E27FC236}">
                  <a16:creationId xmlns:a16="http://schemas.microsoft.com/office/drawing/2014/main" id="{4DBF8F2E-AD86-402E-B82D-899EC5114EAF}"/>
                </a:ext>
              </a:extLst>
            </p:cNvPr>
            <p:cNvSpPr>
              <a:spLocks noChangeArrowheads="1"/>
            </p:cNvSpPr>
            <p:nvPr userDrawn="1"/>
          </p:nvSpPr>
          <p:spPr bwMode="auto">
            <a:xfrm>
              <a:off x="965517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209">
              <a:extLst>
                <a:ext uri="{FF2B5EF4-FFF2-40B4-BE49-F238E27FC236}">
                  <a16:creationId xmlns:a16="http://schemas.microsoft.com/office/drawing/2014/main" id="{49A82650-9E33-4546-A65F-F8817DC7538B}"/>
                </a:ext>
              </a:extLst>
            </p:cNvPr>
            <p:cNvSpPr>
              <a:spLocks noChangeArrowheads="1"/>
            </p:cNvSpPr>
            <p:nvPr userDrawn="1"/>
          </p:nvSpPr>
          <p:spPr bwMode="auto">
            <a:xfrm>
              <a:off x="1016476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0">
              <a:extLst>
                <a:ext uri="{FF2B5EF4-FFF2-40B4-BE49-F238E27FC236}">
                  <a16:creationId xmlns:a16="http://schemas.microsoft.com/office/drawing/2014/main" id="{F63ECF03-A646-4BE7-B518-AEB357B51498}"/>
                </a:ext>
              </a:extLst>
            </p:cNvPr>
            <p:cNvSpPr>
              <a:spLocks noChangeArrowheads="1"/>
            </p:cNvSpPr>
            <p:nvPr userDrawn="1"/>
          </p:nvSpPr>
          <p:spPr bwMode="auto">
            <a:xfrm>
              <a:off x="10675942"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211">
              <a:extLst>
                <a:ext uri="{FF2B5EF4-FFF2-40B4-BE49-F238E27FC236}">
                  <a16:creationId xmlns:a16="http://schemas.microsoft.com/office/drawing/2014/main" id="{1BBFCFA7-2282-4808-BBA2-33CCEEAA9B7A}"/>
                </a:ext>
              </a:extLst>
            </p:cNvPr>
            <p:cNvSpPr>
              <a:spLocks noChangeArrowheads="1"/>
            </p:cNvSpPr>
            <p:nvPr userDrawn="1"/>
          </p:nvSpPr>
          <p:spPr bwMode="auto">
            <a:xfrm>
              <a:off x="1118553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212">
              <a:extLst>
                <a:ext uri="{FF2B5EF4-FFF2-40B4-BE49-F238E27FC236}">
                  <a16:creationId xmlns:a16="http://schemas.microsoft.com/office/drawing/2014/main" id="{7EA89252-9505-4502-AED7-29BDF7479AE1}"/>
                </a:ext>
              </a:extLst>
            </p:cNvPr>
            <p:cNvSpPr>
              <a:spLocks noChangeArrowheads="1"/>
            </p:cNvSpPr>
            <p:nvPr userDrawn="1"/>
          </p:nvSpPr>
          <p:spPr bwMode="auto">
            <a:xfrm>
              <a:off x="1169670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213">
              <a:extLst>
                <a:ext uri="{FF2B5EF4-FFF2-40B4-BE49-F238E27FC236}">
                  <a16:creationId xmlns:a16="http://schemas.microsoft.com/office/drawing/2014/main" id="{0A8B1AB4-926A-40E8-A9E6-D5C8A6857F07}"/>
                </a:ext>
              </a:extLst>
            </p:cNvPr>
            <p:cNvSpPr>
              <a:spLocks noChangeArrowheads="1"/>
            </p:cNvSpPr>
            <p:nvPr userDrawn="1"/>
          </p:nvSpPr>
          <p:spPr bwMode="auto">
            <a:xfrm>
              <a:off x="46672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214">
              <a:extLst>
                <a:ext uri="{FF2B5EF4-FFF2-40B4-BE49-F238E27FC236}">
                  <a16:creationId xmlns:a16="http://schemas.microsoft.com/office/drawing/2014/main" id="{04DE865D-205A-4BA2-A773-F60DBBEAC9EA}"/>
                </a:ext>
              </a:extLst>
            </p:cNvPr>
            <p:cNvSpPr>
              <a:spLocks noChangeArrowheads="1"/>
            </p:cNvSpPr>
            <p:nvPr userDrawn="1"/>
          </p:nvSpPr>
          <p:spPr bwMode="auto">
            <a:xfrm>
              <a:off x="97790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15">
              <a:extLst>
                <a:ext uri="{FF2B5EF4-FFF2-40B4-BE49-F238E27FC236}">
                  <a16:creationId xmlns:a16="http://schemas.microsoft.com/office/drawing/2014/main" id="{708F0B93-C5E8-4C8E-AABE-349B80EC504F}"/>
                </a:ext>
              </a:extLst>
            </p:cNvPr>
            <p:cNvSpPr>
              <a:spLocks noChangeArrowheads="1"/>
            </p:cNvSpPr>
            <p:nvPr userDrawn="1"/>
          </p:nvSpPr>
          <p:spPr bwMode="auto">
            <a:xfrm>
              <a:off x="148748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216">
              <a:extLst>
                <a:ext uri="{FF2B5EF4-FFF2-40B4-BE49-F238E27FC236}">
                  <a16:creationId xmlns:a16="http://schemas.microsoft.com/office/drawing/2014/main" id="{B32F66F3-4FE0-4339-8837-BD3A48FE52D8}"/>
                </a:ext>
              </a:extLst>
            </p:cNvPr>
            <p:cNvSpPr>
              <a:spLocks noChangeArrowheads="1"/>
            </p:cNvSpPr>
            <p:nvPr userDrawn="1"/>
          </p:nvSpPr>
          <p:spPr bwMode="auto">
            <a:xfrm>
              <a:off x="199866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17">
              <a:extLst>
                <a:ext uri="{FF2B5EF4-FFF2-40B4-BE49-F238E27FC236}">
                  <a16:creationId xmlns:a16="http://schemas.microsoft.com/office/drawing/2014/main" id="{E5035A42-C77F-4046-A9BE-A9F12D0593B8}"/>
                </a:ext>
              </a:extLst>
            </p:cNvPr>
            <p:cNvSpPr>
              <a:spLocks noChangeArrowheads="1"/>
            </p:cNvSpPr>
            <p:nvPr userDrawn="1"/>
          </p:nvSpPr>
          <p:spPr bwMode="auto">
            <a:xfrm>
              <a:off x="250983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218">
              <a:extLst>
                <a:ext uri="{FF2B5EF4-FFF2-40B4-BE49-F238E27FC236}">
                  <a16:creationId xmlns:a16="http://schemas.microsoft.com/office/drawing/2014/main" id="{8A390E74-84D8-408E-8413-581C1668EF5A}"/>
                </a:ext>
              </a:extLst>
            </p:cNvPr>
            <p:cNvSpPr>
              <a:spLocks noChangeArrowheads="1"/>
            </p:cNvSpPr>
            <p:nvPr userDrawn="1"/>
          </p:nvSpPr>
          <p:spPr bwMode="auto">
            <a:xfrm>
              <a:off x="301942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219">
              <a:extLst>
                <a:ext uri="{FF2B5EF4-FFF2-40B4-BE49-F238E27FC236}">
                  <a16:creationId xmlns:a16="http://schemas.microsoft.com/office/drawing/2014/main" id="{7567BAFB-7AE5-4740-993A-8BC0CD28EE03}"/>
                </a:ext>
              </a:extLst>
            </p:cNvPr>
            <p:cNvSpPr>
              <a:spLocks noChangeArrowheads="1"/>
            </p:cNvSpPr>
            <p:nvPr userDrawn="1"/>
          </p:nvSpPr>
          <p:spPr bwMode="auto">
            <a:xfrm>
              <a:off x="35290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220">
              <a:extLst>
                <a:ext uri="{FF2B5EF4-FFF2-40B4-BE49-F238E27FC236}">
                  <a16:creationId xmlns:a16="http://schemas.microsoft.com/office/drawing/2014/main" id="{875BCD20-A787-4C1E-ADAE-4242C37B4143}"/>
                </a:ext>
              </a:extLst>
            </p:cNvPr>
            <p:cNvSpPr>
              <a:spLocks noChangeArrowheads="1"/>
            </p:cNvSpPr>
            <p:nvPr userDrawn="1"/>
          </p:nvSpPr>
          <p:spPr bwMode="auto">
            <a:xfrm>
              <a:off x="404019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221">
              <a:extLst>
                <a:ext uri="{FF2B5EF4-FFF2-40B4-BE49-F238E27FC236}">
                  <a16:creationId xmlns:a16="http://schemas.microsoft.com/office/drawing/2014/main" id="{7CB67D99-D50B-4603-9325-036A980A50A3}"/>
                </a:ext>
              </a:extLst>
            </p:cNvPr>
            <p:cNvSpPr>
              <a:spLocks noChangeArrowheads="1"/>
            </p:cNvSpPr>
            <p:nvPr userDrawn="1"/>
          </p:nvSpPr>
          <p:spPr bwMode="auto">
            <a:xfrm>
              <a:off x="455136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222">
              <a:extLst>
                <a:ext uri="{FF2B5EF4-FFF2-40B4-BE49-F238E27FC236}">
                  <a16:creationId xmlns:a16="http://schemas.microsoft.com/office/drawing/2014/main" id="{231F6859-B100-4DD7-8E19-6E015305B827}"/>
                </a:ext>
              </a:extLst>
            </p:cNvPr>
            <p:cNvSpPr>
              <a:spLocks noChangeArrowheads="1"/>
            </p:cNvSpPr>
            <p:nvPr userDrawn="1"/>
          </p:nvSpPr>
          <p:spPr bwMode="auto">
            <a:xfrm>
              <a:off x="506254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223">
              <a:extLst>
                <a:ext uri="{FF2B5EF4-FFF2-40B4-BE49-F238E27FC236}">
                  <a16:creationId xmlns:a16="http://schemas.microsoft.com/office/drawing/2014/main" id="{47118CAC-322B-4D8B-A530-2C1417275A01}"/>
                </a:ext>
              </a:extLst>
            </p:cNvPr>
            <p:cNvSpPr>
              <a:spLocks noChangeArrowheads="1"/>
            </p:cNvSpPr>
            <p:nvPr userDrawn="1"/>
          </p:nvSpPr>
          <p:spPr bwMode="auto">
            <a:xfrm>
              <a:off x="5570540"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24">
              <a:extLst>
                <a:ext uri="{FF2B5EF4-FFF2-40B4-BE49-F238E27FC236}">
                  <a16:creationId xmlns:a16="http://schemas.microsoft.com/office/drawing/2014/main" id="{5309AB35-E491-46C1-A3EB-21058D6C614B}"/>
                </a:ext>
              </a:extLst>
            </p:cNvPr>
            <p:cNvSpPr>
              <a:spLocks noChangeArrowheads="1"/>
            </p:cNvSpPr>
            <p:nvPr userDrawn="1"/>
          </p:nvSpPr>
          <p:spPr bwMode="auto">
            <a:xfrm>
              <a:off x="60817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225">
              <a:extLst>
                <a:ext uri="{FF2B5EF4-FFF2-40B4-BE49-F238E27FC236}">
                  <a16:creationId xmlns:a16="http://schemas.microsoft.com/office/drawing/2014/main" id="{730ED53E-8E33-4287-8FFB-CEDE556AB346}"/>
                </a:ext>
              </a:extLst>
            </p:cNvPr>
            <p:cNvSpPr>
              <a:spLocks noChangeArrowheads="1"/>
            </p:cNvSpPr>
            <p:nvPr userDrawn="1"/>
          </p:nvSpPr>
          <p:spPr bwMode="auto">
            <a:xfrm>
              <a:off x="6592891"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226">
              <a:extLst>
                <a:ext uri="{FF2B5EF4-FFF2-40B4-BE49-F238E27FC236}">
                  <a16:creationId xmlns:a16="http://schemas.microsoft.com/office/drawing/2014/main" id="{5D537A7D-AB62-4DA6-ACA5-F3E346EB6F8B}"/>
                </a:ext>
              </a:extLst>
            </p:cNvPr>
            <p:cNvSpPr>
              <a:spLocks noChangeArrowheads="1"/>
            </p:cNvSpPr>
            <p:nvPr userDrawn="1"/>
          </p:nvSpPr>
          <p:spPr bwMode="auto">
            <a:xfrm>
              <a:off x="7102478"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27">
              <a:extLst>
                <a:ext uri="{FF2B5EF4-FFF2-40B4-BE49-F238E27FC236}">
                  <a16:creationId xmlns:a16="http://schemas.microsoft.com/office/drawing/2014/main" id="{B1AAF32D-553B-456A-A545-907347C866EE}"/>
                </a:ext>
              </a:extLst>
            </p:cNvPr>
            <p:cNvSpPr>
              <a:spLocks noChangeArrowheads="1"/>
            </p:cNvSpPr>
            <p:nvPr userDrawn="1"/>
          </p:nvSpPr>
          <p:spPr bwMode="auto">
            <a:xfrm>
              <a:off x="761206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28">
              <a:extLst>
                <a:ext uri="{FF2B5EF4-FFF2-40B4-BE49-F238E27FC236}">
                  <a16:creationId xmlns:a16="http://schemas.microsoft.com/office/drawing/2014/main" id="{C7CCC6C8-EC59-4698-8692-635327618CD3}"/>
                </a:ext>
              </a:extLst>
            </p:cNvPr>
            <p:cNvSpPr>
              <a:spLocks noChangeArrowheads="1"/>
            </p:cNvSpPr>
            <p:nvPr userDrawn="1"/>
          </p:nvSpPr>
          <p:spPr bwMode="auto">
            <a:xfrm>
              <a:off x="812324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29">
              <a:extLst>
                <a:ext uri="{FF2B5EF4-FFF2-40B4-BE49-F238E27FC236}">
                  <a16:creationId xmlns:a16="http://schemas.microsoft.com/office/drawing/2014/main" id="{4F7391DA-D4EE-4559-89EB-18A771C3C5EC}"/>
                </a:ext>
              </a:extLst>
            </p:cNvPr>
            <p:cNvSpPr>
              <a:spLocks noChangeArrowheads="1"/>
            </p:cNvSpPr>
            <p:nvPr userDrawn="1"/>
          </p:nvSpPr>
          <p:spPr bwMode="auto">
            <a:xfrm>
              <a:off x="8634416"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0">
              <a:extLst>
                <a:ext uri="{FF2B5EF4-FFF2-40B4-BE49-F238E27FC236}">
                  <a16:creationId xmlns:a16="http://schemas.microsoft.com/office/drawing/2014/main" id="{4B39249B-D71C-4DDD-AA2B-A8723BA81297}"/>
                </a:ext>
              </a:extLst>
            </p:cNvPr>
            <p:cNvSpPr>
              <a:spLocks noChangeArrowheads="1"/>
            </p:cNvSpPr>
            <p:nvPr userDrawn="1"/>
          </p:nvSpPr>
          <p:spPr bwMode="auto">
            <a:xfrm>
              <a:off x="914400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31">
              <a:extLst>
                <a:ext uri="{FF2B5EF4-FFF2-40B4-BE49-F238E27FC236}">
                  <a16:creationId xmlns:a16="http://schemas.microsoft.com/office/drawing/2014/main" id="{62321203-CDBD-4DBA-9CDD-38A19773F30C}"/>
                </a:ext>
              </a:extLst>
            </p:cNvPr>
            <p:cNvSpPr>
              <a:spLocks noChangeArrowheads="1"/>
            </p:cNvSpPr>
            <p:nvPr userDrawn="1"/>
          </p:nvSpPr>
          <p:spPr bwMode="auto">
            <a:xfrm>
              <a:off x="965517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232">
              <a:extLst>
                <a:ext uri="{FF2B5EF4-FFF2-40B4-BE49-F238E27FC236}">
                  <a16:creationId xmlns:a16="http://schemas.microsoft.com/office/drawing/2014/main" id="{335BB8EB-CA32-4948-B10B-68A22F2C0234}"/>
                </a:ext>
              </a:extLst>
            </p:cNvPr>
            <p:cNvSpPr>
              <a:spLocks noChangeArrowheads="1"/>
            </p:cNvSpPr>
            <p:nvPr userDrawn="1"/>
          </p:nvSpPr>
          <p:spPr bwMode="auto">
            <a:xfrm>
              <a:off x="1016476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3">
              <a:extLst>
                <a:ext uri="{FF2B5EF4-FFF2-40B4-BE49-F238E27FC236}">
                  <a16:creationId xmlns:a16="http://schemas.microsoft.com/office/drawing/2014/main" id="{623AF102-C83F-4F1C-9903-E8E0CE3BEE3C}"/>
                </a:ext>
              </a:extLst>
            </p:cNvPr>
            <p:cNvSpPr>
              <a:spLocks noChangeArrowheads="1"/>
            </p:cNvSpPr>
            <p:nvPr userDrawn="1"/>
          </p:nvSpPr>
          <p:spPr bwMode="auto">
            <a:xfrm>
              <a:off x="10675942"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234">
              <a:extLst>
                <a:ext uri="{FF2B5EF4-FFF2-40B4-BE49-F238E27FC236}">
                  <a16:creationId xmlns:a16="http://schemas.microsoft.com/office/drawing/2014/main" id="{A50C4890-C0B0-49F8-8CE6-4B54FE04A3BB}"/>
                </a:ext>
              </a:extLst>
            </p:cNvPr>
            <p:cNvSpPr>
              <a:spLocks noChangeArrowheads="1"/>
            </p:cNvSpPr>
            <p:nvPr userDrawn="1"/>
          </p:nvSpPr>
          <p:spPr bwMode="auto">
            <a:xfrm>
              <a:off x="1118553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235">
              <a:extLst>
                <a:ext uri="{FF2B5EF4-FFF2-40B4-BE49-F238E27FC236}">
                  <a16:creationId xmlns:a16="http://schemas.microsoft.com/office/drawing/2014/main" id="{6E63C139-4D2D-4944-8965-112BB5DF99C8}"/>
                </a:ext>
              </a:extLst>
            </p:cNvPr>
            <p:cNvSpPr>
              <a:spLocks noChangeArrowheads="1"/>
            </p:cNvSpPr>
            <p:nvPr userDrawn="1"/>
          </p:nvSpPr>
          <p:spPr bwMode="auto">
            <a:xfrm>
              <a:off x="1169670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236">
              <a:extLst>
                <a:ext uri="{FF2B5EF4-FFF2-40B4-BE49-F238E27FC236}">
                  <a16:creationId xmlns:a16="http://schemas.microsoft.com/office/drawing/2014/main" id="{5D34AC38-F6D7-4F82-8D39-0F0F556C7C54}"/>
                </a:ext>
              </a:extLst>
            </p:cNvPr>
            <p:cNvSpPr>
              <a:spLocks noChangeArrowheads="1"/>
            </p:cNvSpPr>
            <p:nvPr userDrawn="1"/>
          </p:nvSpPr>
          <p:spPr bwMode="auto">
            <a:xfrm>
              <a:off x="46672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237">
              <a:extLst>
                <a:ext uri="{FF2B5EF4-FFF2-40B4-BE49-F238E27FC236}">
                  <a16:creationId xmlns:a16="http://schemas.microsoft.com/office/drawing/2014/main" id="{1180986D-2619-4F58-9767-7903871A832D}"/>
                </a:ext>
              </a:extLst>
            </p:cNvPr>
            <p:cNvSpPr>
              <a:spLocks noChangeArrowheads="1"/>
            </p:cNvSpPr>
            <p:nvPr userDrawn="1"/>
          </p:nvSpPr>
          <p:spPr bwMode="auto">
            <a:xfrm>
              <a:off x="97790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238">
              <a:extLst>
                <a:ext uri="{FF2B5EF4-FFF2-40B4-BE49-F238E27FC236}">
                  <a16:creationId xmlns:a16="http://schemas.microsoft.com/office/drawing/2014/main" id="{79DBBE97-5EAC-4EBF-B98D-A211E238438A}"/>
                </a:ext>
              </a:extLst>
            </p:cNvPr>
            <p:cNvSpPr>
              <a:spLocks noChangeArrowheads="1"/>
            </p:cNvSpPr>
            <p:nvPr userDrawn="1"/>
          </p:nvSpPr>
          <p:spPr bwMode="auto">
            <a:xfrm>
              <a:off x="148748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39">
              <a:extLst>
                <a:ext uri="{FF2B5EF4-FFF2-40B4-BE49-F238E27FC236}">
                  <a16:creationId xmlns:a16="http://schemas.microsoft.com/office/drawing/2014/main" id="{69B4F2A3-9B94-40DE-93E4-1FD865CC33B0}"/>
                </a:ext>
              </a:extLst>
            </p:cNvPr>
            <p:cNvSpPr>
              <a:spLocks noChangeArrowheads="1"/>
            </p:cNvSpPr>
            <p:nvPr userDrawn="1"/>
          </p:nvSpPr>
          <p:spPr bwMode="auto">
            <a:xfrm>
              <a:off x="199866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240">
              <a:extLst>
                <a:ext uri="{FF2B5EF4-FFF2-40B4-BE49-F238E27FC236}">
                  <a16:creationId xmlns:a16="http://schemas.microsoft.com/office/drawing/2014/main" id="{8E1ED90F-24E2-41FF-9D18-72AA5533035F}"/>
                </a:ext>
              </a:extLst>
            </p:cNvPr>
            <p:cNvSpPr>
              <a:spLocks noChangeArrowheads="1"/>
            </p:cNvSpPr>
            <p:nvPr userDrawn="1"/>
          </p:nvSpPr>
          <p:spPr bwMode="auto">
            <a:xfrm>
              <a:off x="250983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1">
              <a:extLst>
                <a:ext uri="{FF2B5EF4-FFF2-40B4-BE49-F238E27FC236}">
                  <a16:creationId xmlns:a16="http://schemas.microsoft.com/office/drawing/2014/main" id="{E8DB1B64-7C7A-496B-B0E6-4300B7FBA65E}"/>
                </a:ext>
              </a:extLst>
            </p:cNvPr>
            <p:cNvSpPr>
              <a:spLocks noChangeArrowheads="1"/>
            </p:cNvSpPr>
            <p:nvPr userDrawn="1"/>
          </p:nvSpPr>
          <p:spPr bwMode="auto">
            <a:xfrm>
              <a:off x="301942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2">
              <a:extLst>
                <a:ext uri="{FF2B5EF4-FFF2-40B4-BE49-F238E27FC236}">
                  <a16:creationId xmlns:a16="http://schemas.microsoft.com/office/drawing/2014/main" id="{3040585E-5E8F-4B67-B973-F36DE09DF8AC}"/>
                </a:ext>
              </a:extLst>
            </p:cNvPr>
            <p:cNvSpPr>
              <a:spLocks noChangeArrowheads="1"/>
            </p:cNvSpPr>
            <p:nvPr userDrawn="1"/>
          </p:nvSpPr>
          <p:spPr bwMode="auto">
            <a:xfrm>
              <a:off x="35290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3">
              <a:extLst>
                <a:ext uri="{FF2B5EF4-FFF2-40B4-BE49-F238E27FC236}">
                  <a16:creationId xmlns:a16="http://schemas.microsoft.com/office/drawing/2014/main" id="{DF951BB2-D103-4667-B06D-5AE4FEFF27B7}"/>
                </a:ext>
              </a:extLst>
            </p:cNvPr>
            <p:cNvSpPr>
              <a:spLocks noChangeArrowheads="1"/>
            </p:cNvSpPr>
            <p:nvPr userDrawn="1"/>
          </p:nvSpPr>
          <p:spPr bwMode="auto">
            <a:xfrm>
              <a:off x="404019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4">
              <a:extLst>
                <a:ext uri="{FF2B5EF4-FFF2-40B4-BE49-F238E27FC236}">
                  <a16:creationId xmlns:a16="http://schemas.microsoft.com/office/drawing/2014/main" id="{6BF91B5A-BD2B-4096-98F9-357494A68246}"/>
                </a:ext>
              </a:extLst>
            </p:cNvPr>
            <p:cNvSpPr>
              <a:spLocks noChangeArrowheads="1"/>
            </p:cNvSpPr>
            <p:nvPr userDrawn="1"/>
          </p:nvSpPr>
          <p:spPr bwMode="auto">
            <a:xfrm>
              <a:off x="455136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45">
              <a:extLst>
                <a:ext uri="{FF2B5EF4-FFF2-40B4-BE49-F238E27FC236}">
                  <a16:creationId xmlns:a16="http://schemas.microsoft.com/office/drawing/2014/main" id="{BA98D577-055E-42F7-933E-D61E28D05EFC}"/>
                </a:ext>
              </a:extLst>
            </p:cNvPr>
            <p:cNvSpPr>
              <a:spLocks noChangeArrowheads="1"/>
            </p:cNvSpPr>
            <p:nvPr userDrawn="1"/>
          </p:nvSpPr>
          <p:spPr bwMode="auto">
            <a:xfrm>
              <a:off x="506254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46">
              <a:extLst>
                <a:ext uri="{FF2B5EF4-FFF2-40B4-BE49-F238E27FC236}">
                  <a16:creationId xmlns:a16="http://schemas.microsoft.com/office/drawing/2014/main" id="{EA59B6B4-76C2-4B5D-9327-E2F1231A760B}"/>
                </a:ext>
              </a:extLst>
            </p:cNvPr>
            <p:cNvSpPr>
              <a:spLocks noChangeArrowheads="1"/>
            </p:cNvSpPr>
            <p:nvPr userDrawn="1"/>
          </p:nvSpPr>
          <p:spPr bwMode="auto">
            <a:xfrm>
              <a:off x="5570540"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47">
              <a:extLst>
                <a:ext uri="{FF2B5EF4-FFF2-40B4-BE49-F238E27FC236}">
                  <a16:creationId xmlns:a16="http://schemas.microsoft.com/office/drawing/2014/main" id="{337B099E-D153-4AB4-9BA2-9589D58E91DF}"/>
                </a:ext>
              </a:extLst>
            </p:cNvPr>
            <p:cNvSpPr>
              <a:spLocks noChangeArrowheads="1"/>
            </p:cNvSpPr>
            <p:nvPr userDrawn="1"/>
          </p:nvSpPr>
          <p:spPr bwMode="auto">
            <a:xfrm>
              <a:off x="60817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48">
              <a:extLst>
                <a:ext uri="{FF2B5EF4-FFF2-40B4-BE49-F238E27FC236}">
                  <a16:creationId xmlns:a16="http://schemas.microsoft.com/office/drawing/2014/main" id="{6930A5D2-C91A-4E61-AC1B-E53B2FDC7513}"/>
                </a:ext>
              </a:extLst>
            </p:cNvPr>
            <p:cNvSpPr>
              <a:spLocks noChangeArrowheads="1"/>
            </p:cNvSpPr>
            <p:nvPr userDrawn="1"/>
          </p:nvSpPr>
          <p:spPr bwMode="auto">
            <a:xfrm>
              <a:off x="6592891"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249">
              <a:extLst>
                <a:ext uri="{FF2B5EF4-FFF2-40B4-BE49-F238E27FC236}">
                  <a16:creationId xmlns:a16="http://schemas.microsoft.com/office/drawing/2014/main" id="{4A73FB0E-9C24-4CBF-AAD3-C22C62DDD038}"/>
                </a:ext>
              </a:extLst>
            </p:cNvPr>
            <p:cNvSpPr>
              <a:spLocks noChangeArrowheads="1"/>
            </p:cNvSpPr>
            <p:nvPr userDrawn="1"/>
          </p:nvSpPr>
          <p:spPr bwMode="auto">
            <a:xfrm>
              <a:off x="7102478"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50">
              <a:extLst>
                <a:ext uri="{FF2B5EF4-FFF2-40B4-BE49-F238E27FC236}">
                  <a16:creationId xmlns:a16="http://schemas.microsoft.com/office/drawing/2014/main" id="{73E6D719-46BD-4CC5-B93F-E00BD6002892}"/>
                </a:ext>
              </a:extLst>
            </p:cNvPr>
            <p:cNvSpPr>
              <a:spLocks noChangeArrowheads="1"/>
            </p:cNvSpPr>
            <p:nvPr userDrawn="1"/>
          </p:nvSpPr>
          <p:spPr bwMode="auto">
            <a:xfrm>
              <a:off x="761206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1">
              <a:extLst>
                <a:ext uri="{FF2B5EF4-FFF2-40B4-BE49-F238E27FC236}">
                  <a16:creationId xmlns:a16="http://schemas.microsoft.com/office/drawing/2014/main" id="{9C519E68-E1FA-4EDE-B3E1-58DA99C2D561}"/>
                </a:ext>
              </a:extLst>
            </p:cNvPr>
            <p:cNvSpPr>
              <a:spLocks noChangeArrowheads="1"/>
            </p:cNvSpPr>
            <p:nvPr userDrawn="1"/>
          </p:nvSpPr>
          <p:spPr bwMode="auto">
            <a:xfrm>
              <a:off x="812324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252">
              <a:extLst>
                <a:ext uri="{FF2B5EF4-FFF2-40B4-BE49-F238E27FC236}">
                  <a16:creationId xmlns:a16="http://schemas.microsoft.com/office/drawing/2014/main" id="{883DA046-838E-43D8-9AE4-CAD42C97ADFD}"/>
                </a:ext>
              </a:extLst>
            </p:cNvPr>
            <p:cNvSpPr>
              <a:spLocks noChangeArrowheads="1"/>
            </p:cNvSpPr>
            <p:nvPr userDrawn="1"/>
          </p:nvSpPr>
          <p:spPr bwMode="auto">
            <a:xfrm>
              <a:off x="8634416"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3">
              <a:extLst>
                <a:ext uri="{FF2B5EF4-FFF2-40B4-BE49-F238E27FC236}">
                  <a16:creationId xmlns:a16="http://schemas.microsoft.com/office/drawing/2014/main" id="{6878A786-DA36-4101-A678-AE3F39ABBFBE}"/>
                </a:ext>
              </a:extLst>
            </p:cNvPr>
            <p:cNvSpPr>
              <a:spLocks noChangeArrowheads="1"/>
            </p:cNvSpPr>
            <p:nvPr userDrawn="1"/>
          </p:nvSpPr>
          <p:spPr bwMode="auto">
            <a:xfrm>
              <a:off x="914400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254">
              <a:extLst>
                <a:ext uri="{FF2B5EF4-FFF2-40B4-BE49-F238E27FC236}">
                  <a16:creationId xmlns:a16="http://schemas.microsoft.com/office/drawing/2014/main" id="{F0FCD798-8EDF-4A0B-820C-DE778BDE5E66}"/>
                </a:ext>
              </a:extLst>
            </p:cNvPr>
            <p:cNvSpPr>
              <a:spLocks noChangeArrowheads="1"/>
            </p:cNvSpPr>
            <p:nvPr userDrawn="1"/>
          </p:nvSpPr>
          <p:spPr bwMode="auto">
            <a:xfrm>
              <a:off x="965517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255">
              <a:extLst>
                <a:ext uri="{FF2B5EF4-FFF2-40B4-BE49-F238E27FC236}">
                  <a16:creationId xmlns:a16="http://schemas.microsoft.com/office/drawing/2014/main" id="{FC08DF5D-B156-4CDA-AB5A-C2B81E848924}"/>
                </a:ext>
              </a:extLst>
            </p:cNvPr>
            <p:cNvSpPr>
              <a:spLocks noChangeArrowheads="1"/>
            </p:cNvSpPr>
            <p:nvPr userDrawn="1"/>
          </p:nvSpPr>
          <p:spPr bwMode="auto">
            <a:xfrm>
              <a:off x="1016476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56">
              <a:extLst>
                <a:ext uri="{FF2B5EF4-FFF2-40B4-BE49-F238E27FC236}">
                  <a16:creationId xmlns:a16="http://schemas.microsoft.com/office/drawing/2014/main" id="{1D6B5B87-1B68-4A2B-9A45-50715DC2383F}"/>
                </a:ext>
              </a:extLst>
            </p:cNvPr>
            <p:cNvSpPr>
              <a:spLocks noChangeArrowheads="1"/>
            </p:cNvSpPr>
            <p:nvPr userDrawn="1"/>
          </p:nvSpPr>
          <p:spPr bwMode="auto">
            <a:xfrm>
              <a:off x="10675942"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57">
              <a:extLst>
                <a:ext uri="{FF2B5EF4-FFF2-40B4-BE49-F238E27FC236}">
                  <a16:creationId xmlns:a16="http://schemas.microsoft.com/office/drawing/2014/main" id="{FFE89149-D363-4A52-B00A-2756159DD915}"/>
                </a:ext>
              </a:extLst>
            </p:cNvPr>
            <p:cNvSpPr>
              <a:spLocks noChangeArrowheads="1"/>
            </p:cNvSpPr>
            <p:nvPr userDrawn="1"/>
          </p:nvSpPr>
          <p:spPr bwMode="auto">
            <a:xfrm>
              <a:off x="1118553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58">
              <a:extLst>
                <a:ext uri="{FF2B5EF4-FFF2-40B4-BE49-F238E27FC236}">
                  <a16:creationId xmlns:a16="http://schemas.microsoft.com/office/drawing/2014/main" id="{C694B72D-1350-439B-A70B-B4781932DAC1}"/>
                </a:ext>
              </a:extLst>
            </p:cNvPr>
            <p:cNvSpPr>
              <a:spLocks noChangeArrowheads="1"/>
            </p:cNvSpPr>
            <p:nvPr userDrawn="1"/>
          </p:nvSpPr>
          <p:spPr bwMode="auto">
            <a:xfrm>
              <a:off x="1169670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59">
              <a:extLst>
                <a:ext uri="{FF2B5EF4-FFF2-40B4-BE49-F238E27FC236}">
                  <a16:creationId xmlns:a16="http://schemas.microsoft.com/office/drawing/2014/main" id="{95166E60-A60B-4A0C-BEDE-FE93080E4C22}"/>
                </a:ext>
              </a:extLst>
            </p:cNvPr>
            <p:cNvSpPr>
              <a:spLocks noChangeArrowheads="1"/>
            </p:cNvSpPr>
            <p:nvPr userDrawn="1"/>
          </p:nvSpPr>
          <p:spPr bwMode="auto">
            <a:xfrm>
              <a:off x="46672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260">
              <a:extLst>
                <a:ext uri="{FF2B5EF4-FFF2-40B4-BE49-F238E27FC236}">
                  <a16:creationId xmlns:a16="http://schemas.microsoft.com/office/drawing/2014/main" id="{22C9949D-3459-4FD1-971F-05925D396C92}"/>
                </a:ext>
              </a:extLst>
            </p:cNvPr>
            <p:cNvSpPr>
              <a:spLocks noChangeArrowheads="1"/>
            </p:cNvSpPr>
            <p:nvPr userDrawn="1"/>
          </p:nvSpPr>
          <p:spPr bwMode="auto">
            <a:xfrm>
              <a:off x="97790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1">
              <a:extLst>
                <a:ext uri="{FF2B5EF4-FFF2-40B4-BE49-F238E27FC236}">
                  <a16:creationId xmlns:a16="http://schemas.microsoft.com/office/drawing/2014/main" id="{120360AF-3556-44F1-A1F0-96C93B795D58}"/>
                </a:ext>
              </a:extLst>
            </p:cNvPr>
            <p:cNvSpPr>
              <a:spLocks noChangeArrowheads="1"/>
            </p:cNvSpPr>
            <p:nvPr userDrawn="1"/>
          </p:nvSpPr>
          <p:spPr bwMode="auto">
            <a:xfrm>
              <a:off x="148748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2">
              <a:extLst>
                <a:ext uri="{FF2B5EF4-FFF2-40B4-BE49-F238E27FC236}">
                  <a16:creationId xmlns:a16="http://schemas.microsoft.com/office/drawing/2014/main" id="{BAB90BCC-949E-40F2-B1C0-2DCF116438A8}"/>
                </a:ext>
              </a:extLst>
            </p:cNvPr>
            <p:cNvSpPr>
              <a:spLocks noChangeArrowheads="1"/>
            </p:cNvSpPr>
            <p:nvPr userDrawn="1"/>
          </p:nvSpPr>
          <p:spPr bwMode="auto">
            <a:xfrm>
              <a:off x="199866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263">
              <a:extLst>
                <a:ext uri="{FF2B5EF4-FFF2-40B4-BE49-F238E27FC236}">
                  <a16:creationId xmlns:a16="http://schemas.microsoft.com/office/drawing/2014/main" id="{299E8E50-CC2D-4E8A-8A9D-6636F2B32A63}"/>
                </a:ext>
              </a:extLst>
            </p:cNvPr>
            <p:cNvSpPr>
              <a:spLocks noChangeArrowheads="1"/>
            </p:cNvSpPr>
            <p:nvPr userDrawn="1"/>
          </p:nvSpPr>
          <p:spPr bwMode="auto">
            <a:xfrm>
              <a:off x="250983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264">
              <a:extLst>
                <a:ext uri="{FF2B5EF4-FFF2-40B4-BE49-F238E27FC236}">
                  <a16:creationId xmlns:a16="http://schemas.microsoft.com/office/drawing/2014/main" id="{FA787F61-FAAD-4E19-A5BC-FB9D67ECB889}"/>
                </a:ext>
              </a:extLst>
            </p:cNvPr>
            <p:cNvSpPr>
              <a:spLocks noChangeArrowheads="1"/>
            </p:cNvSpPr>
            <p:nvPr userDrawn="1"/>
          </p:nvSpPr>
          <p:spPr bwMode="auto">
            <a:xfrm>
              <a:off x="301942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65">
              <a:extLst>
                <a:ext uri="{FF2B5EF4-FFF2-40B4-BE49-F238E27FC236}">
                  <a16:creationId xmlns:a16="http://schemas.microsoft.com/office/drawing/2014/main" id="{80F39950-C71D-4B16-8DA9-960E3357DBF2}"/>
                </a:ext>
              </a:extLst>
            </p:cNvPr>
            <p:cNvSpPr>
              <a:spLocks noChangeArrowheads="1"/>
            </p:cNvSpPr>
            <p:nvPr userDrawn="1"/>
          </p:nvSpPr>
          <p:spPr bwMode="auto">
            <a:xfrm>
              <a:off x="35290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266">
              <a:extLst>
                <a:ext uri="{FF2B5EF4-FFF2-40B4-BE49-F238E27FC236}">
                  <a16:creationId xmlns:a16="http://schemas.microsoft.com/office/drawing/2014/main" id="{9EB29487-1939-43DC-9EB2-3A90A6DB4571}"/>
                </a:ext>
              </a:extLst>
            </p:cNvPr>
            <p:cNvSpPr>
              <a:spLocks noChangeArrowheads="1"/>
            </p:cNvSpPr>
            <p:nvPr userDrawn="1"/>
          </p:nvSpPr>
          <p:spPr bwMode="auto">
            <a:xfrm>
              <a:off x="404019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67">
              <a:extLst>
                <a:ext uri="{FF2B5EF4-FFF2-40B4-BE49-F238E27FC236}">
                  <a16:creationId xmlns:a16="http://schemas.microsoft.com/office/drawing/2014/main" id="{87B65CDF-BA93-4083-98B9-D35AD2504648}"/>
                </a:ext>
              </a:extLst>
            </p:cNvPr>
            <p:cNvSpPr>
              <a:spLocks noChangeArrowheads="1"/>
            </p:cNvSpPr>
            <p:nvPr userDrawn="1"/>
          </p:nvSpPr>
          <p:spPr bwMode="auto">
            <a:xfrm>
              <a:off x="455136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268">
              <a:extLst>
                <a:ext uri="{FF2B5EF4-FFF2-40B4-BE49-F238E27FC236}">
                  <a16:creationId xmlns:a16="http://schemas.microsoft.com/office/drawing/2014/main" id="{3019EA90-A723-4668-94A8-B3476B9D42E9}"/>
                </a:ext>
              </a:extLst>
            </p:cNvPr>
            <p:cNvSpPr>
              <a:spLocks noChangeArrowheads="1"/>
            </p:cNvSpPr>
            <p:nvPr userDrawn="1"/>
          </p:nvSpPr>
          <p:spPr bwMode="auto">
            <a:xfrm>
              <a:off x="506254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9">
              <a:extLst>
                <a:ext uri="{FF2B5EF4-FFF2-40B4-BE49-F238E27FC236}">
                  <a16:creationId xmlns:a16="http://schemas.microsoft.com/office/drawing/2014/main" id="{D30442EC-78B7-400A-BA38-2894CF97B621}"/>
                </a:ext>
              </a:extLst>
            </p:cNvPr>
            <p:cNvSpPr>
              <a:spLocks noChangeArrowheads="1"/>
            </p:cNvSpPr>
            <p:nvPr userDrawn="1"/>
          </p:nvSpPr>
          <p:spPr bwMode="auto">
            <a:xfrm>
              <a:off x="5570540"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270">
              <a:extLst>
                <a:ext uri="{FF2B5EF4-FFF2-40B4-BE49-F238E27FC236}">
                  <a16:creationId xmlns:a16="http://schemas.microsoft.com/office/drawing/2014/main" id="{38BB282F-B767-4E89-9CE8-758EE9A295FE}"/>
                </a:ext>
              </a:extLst>
            </p:cNvPr>
            <p:cNvSpPr>
              <a:spLocks noChangeArrowheads="1"/>
            </p:cNvSpPr>
            <p:nvPr userDrawn="1"/>
          </p:nvSpPr>
          <p:spPr bwMode="auto">
            <a:xfrm>
              <a:off x="60817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271">
              <a:extLst>
                <a:ext uri="{FF2B5EF4-FFF2-40B4-BE49-F238E27FC236}">
                  <a16:creationId xmlns:a16="http://schemas.microsoft.com/office/drawing/2014/main" id="{558FB2CD-02FC-4DF6-997E-39A603B3D4C9}"/>
                </a:ext>
              </a:extLst>
            </p:cNvPr>
            <p:cNvSpPr>
              <a:spLocks noChangeArrowheads="1"/>
            </p:cNvSpPr>
            <p:nvPr userDrawn="1"/>
          </p:nvSpPr>
          <p:spPr bwMode="auto">
            <a:xfrm>
              <a:off x="6592891"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272">
              <a:extLst>
                <a:ext uri="{FF2B5EF4-FFF2-40B4-BE49-F238E27FC236}">
                  <a16:creationId xmlns:a16="http://schemas.microsoft.com/office/drawing/2014/main" id="{A9CBF09E-3EA0-40BC-92D0-5C7B75611B51}"/>
                </a:ext>
              </a:extLst>
            </p:cNvPr>
            <p:cNvSpPr>
              <a:spLocks noChangeArrowheads="1"/>
            </p:cNvSpPr>
            <p:nvPr userDrawn="1"/>
          </p:nvSpPr>
          <p:spPr bwMode="auto">
            <a:xfrm>
              <a:off x="7102478"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273">
              <a:extLst>
                <a:ext uri="{FF2B5EF4-FFF2-40B4-BE49-F238E27FC236}">
                  <a16:creationId xmlns:a16="http://schemas.microsoft.com/office/drawing/2014/main" id="{B07DD8A6-A63E-4969-BE88-0E9D0CD537E0}"/>
                </a:ext>
              </a:extLst>
            </p:cNvPr>
            <p:cNvSpPr>
              <a:spLocks noChangeArrowheads="1"/>
            </p:cNvSpPr>
            <p:nvPr userDrawn="1"/>
          </p:nvSpPr>
          <p:spPr bwMode="auto">
            <a:xfrm>
              <a:off x="761206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274">
              <a:extLst>
                <a:ext uri="{FF2B5EF4-FFF2-40B4-BE49-F238E27FC236}">
                  <a16:creationId xmlns:a16="http://schemas.microsoft.com/office/drawing/2014/main" id="{5D96D614-5FA3-466D-A7EE-67214DC9505E}"/>
                </a:ext>
              </a:extLst>
            </p:cNvPr>
            <p:cNvSpPr>
              <a:spLocks noChangeArrowheads="1"/>
            </p:cNvSpPr>
            <p:nvPr userDrawn="1"/>
          </p:nvSpPr>
          <p:spPr bwMode="auto">
            <a:xfrm>
              <a:off x="812324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275">
              <a:extLst>
                <a:ext uri="{FF2B5EF4-FFF2-40B4-BE49-F238E27FC236}">
                  <a16:creationId xmlns:a16="http://schemas.microsoft.com/office/drawing/2014/main" id="{11E85752-40FF-4571-9E0B-C353C46D2446}"/>
                </a:ext>
              </a:extLst>
            </p:cNvPr>
            <p:cNvSpPr>
              <a:spLocks noChangeArrowheads="1"/>
            </p:cNvSpPr>
            <p:nvPr userDrawn="1"/>
          </p:nvSpPr>
          <p:spPr bwMode="auto">
            <a:xfrm>
              <a:off x="8634416"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276">
              <a:extLst>
                <a:ext uri="{FF2B5EF4-FFF2-40B4-BE49-F238E27FC236}">
                  <a16:creationId xmlns:a16="http://schemas.microsoft.com/office/drawing/2014/main" id="{3AB0CBBC-41DF-40B6-86A3-41B31122B91F}"/>
                </a:ext>
              </a:extLst>
            </p:cNvPr>
            <p:cNvSpPr>
              <a:spLocks noChangeArrowheads="1"/>
            </p:cNvSpPr>
            <p:nvPr userDrawn="1"/>
          </p:nvSpPr>
          <p:spPr bwMode="auto">
            <a:xfrm>
              <a:off x="914400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7">
              <a:extLst>
                <a:ext uri="{FF2B5EF4-FFF2-40B4-BE49-F238E27FC236}">
                  <a16:creationId xmlns:a16="http://schemas.microsoft.com/office/drawing/2014/main" id="{A2151667-5B57-4B63-B6DF-5C8EB5AECAF5}"/>
                </a:ext>
              </a:extLst>
            </p:cNvPr>
            <p:cNvSpPr>
              <a:spLocks noChangeArrowheads="1"/>
            </p:cNvSpPr>
            <p:nvPr userDrawn="1"/>
          </p:nvSpPr>
          <p:spPr bwMode="auto">
            <a:xfrm>
              <a:off x="965517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78">
              <a:extLst>
                <a:ext uri="{FF2B5EF4-FFF2-40B4-BE49-F238E27FC236}">
                  <a16:creationId xmlns:a16="http://schemas.microsoft.com/office/drawing/2014/main" id="{6E2DCD35-EEBE-43CF-9A1E-B8F10C414F95}"/>
                </a:ext>
              </a:extLst>
            </p:cNvPr>
            <p:cNvSpPr>
              <a:spLocks noChangeArrowheads="1"/>
            </p:cNvSpPr>
            <p:nvPr userDrawn="1"/>
          </p:nvSpPr>
          <p:spPr bwMode="auto">
            <a:xfrm>
              <a:off x="1016476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79">
              <a:extLst>
                <a:ext uri="{FF2B5EF4-FFF2-40B4-BE49-F238E27FC236}">
                  <a16:creationId xmlns:a16="http://schemas.microsoft.com/office/drawing/2014/main" id="{DF4F5232-D88F-4B84-A175-DA51BF6E77A8}"/>
                </a:ext>
              </a:extLst>
            </p:cNvPr>
            <p:cNvSpPr>
              <a:spLocks noChangeArrowheads="1"/>
            </p:cNvSpPr>
            <p:nvPr userDrawn="1"/>
          </p:nvSpPr>
          <p:spPr bwMode="auto">
            <a:xfrm>
              <a:off x="10675942"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0">
              <a:extLst>
                <a:ext uri="{FF2B5EF4-FFF2-40B4-BE49-F238E27FC236}">
                  <a16:creationId xmlns:a16="http://schemas.microsoft.com/office/drawing/2014/main" id="{E107F035-9521-4F42-86CE-72175471D7CF}"/>
                </a:ext>
              </a:extLst>
            </p:cNvPr>
            <p:cNvSpPr>
              <a:spLocks noChangeArrowheads="1"/>
            </p:cNvSpPr>
            <p:nvPr userDrawn="1"/>
          </p:nvSpPr>
          <p:spPr bwMode="auto">
            <a:xfrm>
              <a:off x="1118553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281">
              <a:extLst>
                <a:ext uri="{FF2B5EF4-FFF2-40B4-BE49-F238E27FC236}">
                  <a16:creationId xmlns:a16="http://schemas.microsoft.com/office/drawing/2014/main" id="{CB031008-FFBA-4E16-8A89-C6E7A5163DD5}"/>
                </a:ext>
              </a:extLst>
            </p:cNvPr>
            <p:cNvSpPr>
              <a:spLocks noChangeArrowheads="1"/>
            </p:cNvSpPr>
            <p:nvPr userDrawn="1"/>
          </p:nvSpPr>
          <p:spPr bwMode="auto">
            <a:xfrm>
              <a:off x="1169670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282">
              <a:extLst>
                <a:ext uri="{FF2B5EF4-FFF2-40B4-BE49-F238E27FC236}">
                  <a16:creationId xmlns:a16="http://schemas.microsoft.com/office/drawing/2014/main" id="{F1911C13-94BB-404C-A524-D85223C833C4}"/>
                </a:ext>
              </a:extLst>
            </p:cNvPr>
            <p:cNvSpPr>
              <a:spLocks noChangeArrowheads="1"/>
            </p:cNvSpPr>
            <p:nvPr userDrawn="1"/>
          </p:nvSpPr>
          <p:spPr bwMode="auto">
            <a:xfrm>
              <a:off x="46672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3">
              <a:extLst>
                <a:ext uri="{FF2B5EF4-FFF2-40B4-BE49-F238E27FC236}">
                  <a16:creationId xmlns:a16="http://schemas.microsoft.com/office/drawing/2014/main" id="{10A80DCB-86FB-4EBE-B89B-5B87F04F7E4F}"/>
                </a:ext>
              </a:extLst>
            </p:cNvPr>
            <p:cNvSpPr>
              <a:spLocks noChangeArrowheads="1"/>
            </p:cNvSpPr>
            <p:nvPr userDrawn="1"/>
          </p:nvSpPr>
          <p:spPr bwMode="auto">
            <a:xfrm>
              <a:off x="97790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84">
              <a:extLst>
                <a:ext uri="{FF2B5EF4-FFF2-40B4-BE49-F238E27FC236}">
                  <a16:creationId xmlns:a16="http://schemas.microsoft.com/office/drawing/2014/main" id="{9B1CC0E6-15B2-496C-B2B8-B784AD75BE28}"/>
                </a:ext>
              </a:extLst>
            </p:cNvPr>
            <p:cNvSpPr>
              <a:spLocks noChangeArrowheads="1"/>
            </p:cNvSpPr>
            <p:nvPr userDrawn="1"/>
          </p:nvSpPr>
          <p:spPr bwMode="auto">
            <a:xfrm>
              <a:off x="148748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85">
              <a:extLst>
                <a:ext uri="{FF2B5EF4-FFF2-40B4-BE49-F238E27FC236}">
                  <a16:creationId xmlns:a16="http://schemas.microsoft.com/office/drawing/2014/main" id="{AC3A931D-10D5-431F-804E-93B96575486A}"/>
                </a:ext>
              </a:extLst>
            </p:cNvPr>
            <p:cNvSpPr>
              <a:spLocks noChangeArrowheads="1"/>
            </p:cNvSpPr>
            <p:nvPr userDrawn="1"/>
          </p:nvSpPr>
          <p:spPr bwMode="auto">
            <a:xfrm>
              <a:off x="199866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286">
              <a:extLst>
                <a:ext uri="{FF2B5EF4-FFF2-40B4-BE49-F238E27FC236}">
                  <a16:creationId xmlns:a16="http://schemas.microsoft.com/office/drawing/2014/main" id="{65CDB717-C374-40C5-A96F-27B11D32C20C}"/>
                </a:ext>
              </a:extLst>
            </p:cNvPr>
            <p:cNvSpPr>
              <a:spLocks noChangeArrowheads="1"/>
            </p:cNvSpPr>
            <p:nvPr userDrawn="1"/>
          </p:nvSpPr>
          <p:spPr bwMode="auto">
            <a:xfrm>
              <a:off x="250983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287">
              <a:extLst>
                <a:ext uri="{FF2B5EF4-FFF2-40B4-BE49-F238E27FC236}">
                  <a16:creationId xmlns:a16="http://schemas.microsoft.com/office/drawing/2014/main" id="{A68A7A18-0869-4465-97DA-72B432266AD0}"/>
                </a:ext>
              </a:extLst>
            </p:cNvPr>
            <p:cNvSpPr>
              <a:spLocks noChangeArrowheads="1"/>
            </p:cNvSpPr>
            <p:nvPr userDrawn="1"/>
          </p:nvSpPr>
          <p:spPr bwMode="auto">
            <a:xfrm>
              <a:off x="301942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288">
              <a:extLst>
                <a:ext uri="{FF2B5EF4-FFF2-40B4-BE49-F238E27FC236}">
                  <a16:creationId xmlns:a16="http://schemas.microsoft.com/office/drawing/2014/main" id="{A529C10C-84E2-472D-BFE0-51E571700E91}"/>
                </a:ext>
              </a:extLst>
            </p:cNvPr>
            <p:cNvSpPr>
              <a:spLocks noChangeArrowheads="1"/>
            </p:cNvSpPr>
            <p:nvPr userDrawn="1"/>
          </p:nvSpPr>
          <p:spPr bwMode="auto">
            <a:xfrm>
              <a:off x="35290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289">
              <a:extLst>
                <a:ext uri="{FF2B5EF4-FFF2-40B4-BE49-F238E27FC236}">
                  <a16:creationId xmlns:a16="http://schemas.microsoft.com/office/drawing/2014/main" id="{C6B98A71-C079-4111-9E86-0C2C82866E7A}"/>
                </a:ext>
              </a:extLst>
            </p:cNvPr>
            <p:cNvSpPr>
              <a:spLocks noChangeArrowheads="1"/>
            </p:cNvSpPr>
            <p:nvPr userDrawn="1"/>
          </p:nvSpPr>
          <p:spPr bwMode="auto">
            <a:xfrm>
              <a:off x="404019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0">
              <a:extLst>
                <a:ext uri="{FF2B5EF4-FFF2-40B4-BE49-F238E27FC236}">
                  <a16:creationId xmlns:a16="http://schemas.microsoft.com/office/drawing/2014/main" id="{582D0E99-B299-408E-BB41-8C81FFFA8F48}"/>
                </a:ext>
              </a:extLst>
            </p:cNvPr>
            <p:cNvSpPr>
              <a:spLocks noChangeArrowheads="1"/>
            </p:cNvSpPr>
            <p:nvPr userDrawn="1"/>
          </p:nvSpPr>
          <p:spPr bwMode="auto">
            <a:xfrm>
              <a:off x="455136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291">
              <a:extLst>
                <a:ext uri="{FF2B5EF4-FFF2-40B4-BE49-F238E27FC236}">
                  <a16:creationId xmlns:a16="http://schemas.microsoft.com/office/drawing/2014/main" id="{A1AA350E-D359-42C8-B002-70211B09C8BD}"/>
                </a:ext>
              </a:extLst>
            </p:cNvPr>
            <p:cNvSpPr>
              <a:spLocks noChangeArrowheads="1"/>
            </p:cNvSpPr>
            <p:nvPr userDrawn="1"/>
          </p:nvSpPr>
          <p:spPr bwMode="auto">
            <a:xfrm>
              <a:off x="506254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2">
              <a:extLst>
                <a:ext uri="{FF2B5EF4-FFF2-40B4-BE49-F238E27FC236}">
                  <a16:creationId xmlns:a16="http://schemas.microsoft.com/office/drawing/2014/main" id="{B5F933DF-1206-4754-B263-CC8E827E975F}"/>
                </a:ext>
              </a:extLst>
            </p:cNvPr>
            <p:cNvSpPr>
              <a:spLocks noChangeArrowheads="1"/>
            </p:cNvSpPr>
            <p:nvPr userDrawn="1"/>
          </p:nvSpPr>
          <p:spPr bwMode="auto">
            <a:xfrm>
              <a:off x="5570540"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3">
              <a:extLst>
                <a:ext uri="{FF2B5EF4-FFF2-40B4-BE49-F238E27FC236}">
                  <a16:creationId xmlns:a16="http://schemas.microsoft.com/office/drawing/2014/main" id="{2AAB8004-291B-4698-B035-0E20C6401CE5}"/>
                </a:ext>
              </a:extLst>
            </p:cNvPr>
            <p:cNvSpPr>
              <a:spLocks noChangeArrowheads="1"/>
            </p:cNvSpPr>
            <p:nvPr userDrawn="1"/>
          </p:nvSpPr>
          <p:spPr bwMode="auto">
            <a:xfrm>
              <a:off x="60817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294">
              <a:extLst>
                <a:ext uri="{FF2B5EF4-FFF2-40B4-BE49-F238E27FC236}">
                  <a16:creationId xmlns:a16="http://schemas.microsoft.com/office/drawing/2014/main" id="{EA958033-FDEB-485D-B78F-075E6199013C}"/>
                </a:ext>
              </a:extLst>
            </p:cNvPr>
            <p:cNvSpPr>
              <a:spLocks noChangeArrowheads="1"/>
            </p:cNvSpPr>
            <p:nvPr userDrawn="1"/>
          </p:nvSpPr>
          <p:spPr bwMode="auto">
            <a:xfrm>
              <a:off x="6592891"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95">
              <a:extLst>
                <a:ext uri="{FF2B5EF4-FFF2-40B4-BE49-F238E27FC236}">
                  <a16:creationId xmlns:a16="http://schemas.microsoft.com/office/drawing/2014/main" id="{F837DD7C-2ACF-4808-A1B5-0B7D32F61B2C}"/>
                </a:ext>
              </a:extLst>
            </p:cNvPr>
            <p:cNvSpPr>
              <a:spLocks noChangeArrowheads="1"/>
            </p:cNvSpPr>
            <p:nvPr userDrawn="1"/>
          </p:nvSpPr>
          <p:spPr bwMode="auto">
            <a:xfrm>
              <a:off x="7102478"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296">
              <a:extLst>
                <a:ext uri="{FF2B5EF4-FFF2-40B4-BE49-F238E27FC236}">
                  <a16:creationId xmlns:a16="http://schemas.microsoft.com/office/drawing/2014/main" id="{690681A9-612A-410D-9252-B38EA16BC8E3}"/>
                </a:ext>
              </a:extLst>
            </p:cNvPr>
            <p:cNvSpPr>
              <a:spLocks noChangeArrowheads="1"/>
            </p:cNvSpPr>
            <p:nvPr userDrawn="1"/>
          </p:nvSpPr>
          <p:spPr bwMode="auto">
            <a:xfrm>
              <a:off x="761206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97">
              <a:extLst>
                <a:ext uri="{FF2B5EF4-FFF2-40B4-BE49-F238E27FC236}">
                  <a16:creationId xmlns:a16="http://schemas.microsoft.com/office/drawing/2014/main" id="{A5FC0C7E-1F9E-434C-8F1B-8C2F7CF7B4A1}"/>
                </a:ext>
              </a:extLst>
            </p:cNvPr>
            <p:cNvSpPr>
              <a:spLocks noChangeArrowheads="1"/>
            </p:cNvSpPr>
            <p:nvPr userDrawn="1"/>
          </p:nvSpPr>
          <p:spPr bwMode="auto">
            <a:xfrm>
              <a:off x="812324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298">
              <a:extLst>
                <a:ext uri="{FF2B5EF4-FFF2-40B4-BE49-F238E27FC236}">
                  <a16:creationId xmlns:a16="http://schemas.microsoft.com/office/drawing/2014/main" id="{6C60B47D-D777-49B0-AC4D-2439F010C011}"/>
                </a:ext>
              </a:extLst>
            </p:cNvPr>
            <p:cNvSpPr>
              <a:spLocks noChangeArrowheads="1"/>
            </p:cNvSpPr>
            <p:nvPr userDrawn="1"/>
          </p:nvSpPr>
          <p:spPr bwMode="auto">
            <a:xfrm>
              <a:off x="8634416"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299">
              <a:extLst>
                <a:ext uri="{FF2B5EF4-FFF2-40B4-BE49-F238E27FC236}">
                  <a16:creationId xmlns:a16="http://schemas.microsoft.com/office/drawing/2014/main" id="{5296F20F-AE07-4FF7-9524-B04A3801F01D}"/>
                </a:ext>
              </a:extLst>
            </p:cNvPr>
            <p:cNvSpPr>
              <a:spLocks noChangeArrowheads="1"/>
            </p:cNvSpPr>
            <p:nvPr userDrawn="1"/>
          </p:nvSpPr>
          <p:spPr bwMode="auto">
            <a:xfrm>
              <a:off x="914400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300">
              <a:extLst>
                <a:ext uri="{FF2B5EF4-FFF2-40B4-BE49-F238E27FC236}">
                  <a16:creationId xmlns:a16="http://schemas.microsoft.com/office/drawing/2014/main" id="{AAC9C276-6B25-4C18-A58D-45CAC2AF4D08}"/>
                </a:ext>
              </a:extLst>
            </p:cNvPr>
            <p:cNvSpPr>
              <a:spLocks noChangeArrowheads="1"/>
            </p:cNvSpPr>
            <p:nvPr userDrawn="1"/>
          </p:nvSpPr>
          <p:spPr bwMode="auto">
            <a:xfrm>
              <a:off x="965517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301">
              <a:extLst>
                <a:ext uri="{FF2B5EF4-FFF2-40B4-BE49-F238E27FC236}">
                  <a16:creationId xmlns:a16="http://schemas.microsoft.com/office/drawing/2014/main" id="{77776F1F-F2F2-486D-8ED8-3EC79D4094D7}"/>
                </a:ext>
              </a:extLst>
            </p:cNvPr>
            <p:cNvSpPr>
              <a:spLocks noChangeArrowheads="1"/>
            </p:cNvSpPr>
            <p:nvPr userDrawn="1"/>
          </p:nvSpPr>
          <p:spPr bwMode="auto">
            <a:xfrm>
              <a:off x="1016476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2">
              <a:extLst>
                <a:ext uri="{FF2B5EF4-FFF2-40B4-BE49-F238E27FC236}">
                  <a16:creationId xmlns:a16="http://schemas.microsoft.com/office/drawing/2014/main" id="{E33736B4-1FD1-4422-90A3-09D098253D96}"/>
                </a:ext>
              </a:extLst>
            </p:cNvPr>
            <p:cNvSpPr>
              <a:spLocks noChangeArrowheads="1"/>
            </p:cNvSpPr>
            <p:nvPr userDrawn="1"/>
          </p:nvSpPr>
          <p:spPr bwMode="auto">
            <a:xfrm>
              <a:off x="10675942"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303">
              <a:extLst>
                <a:ext uri="{FF2B5EF4-FFF2-40B4-BE49-F238E27FC236}">
                  <a16:creationId xmlns:a16="http://schemas.microsoft.com/office/drawing/2014/main" id="{4FAAB245-16D9-450A-8456-061537E96E86}"/>
                </a:ext>
              </a:extLst>
            </p:cNvPr>
            <p:cNvSpPr>
              <a:spLocks noChangeArrowheads="1"/>
            </p:cNvSpPr>
            <p:nvPr userDrawn="1"/>
          </p:nvSpPr>
          <p:spPr bwMode="auto">
            <a:xfrm>
              <a:off x="1118553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04">
              <a:extLst>
                <a:ext uri="{FF2B5EF4-FFF2-40B4-BE49-F238E27FC236}">
                  <a16:creationId xmlns:a16="http://schemas.microsoft.com/office/drawing/2014/main" id="{23075429-00DD-44C9-87D9-17AD245C9A71}"/>
                </a:ext>
              </a:extLst>
            </p:cNvPr>
            <p:cNvSpPr>
              <a:spLocks noChangeArrowheads="1"/>
            </p:cNvSpPr>
            <p:nvPr userDrawn="1"/>
          </p:nvSpPr>
          <p:spPr bwMode="auto">
            <a:xfrm>
              <a:off x="1169670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88" name="Group 387">
            <a:extLst>
              <a:ext uri="{FF2B5EF4-FFF2-40B4-BE49-F238E27FC236}">
                <a16:creationId xmlns:a16="http://schemas.microsoft.com/office/drawing/2014/main" id="{51D201DA-E687-4F0B-AEB8-797ED3958631}"/>
              </a:ext>
            </a:extLst>
          </p:cNvPr>
          <p:cNvGrpSpPr/>
          <p:nvPr userDrawn="1"/>
        </p:nvGrpSpPr>
        <p:grpSpPr>
          <a:xfrm>
            <a:off x="1481138" y="3831444"/>
            <a:ext cx="10718801" cy="2635251"/>
            <a:chOff x="1481138" y="3831444"/>
            <a:chExt cx="10718801" cy="2635251"/>
          </a:xfrm>
        </p:grpSpPr>
        <p:grpSp>
          <p:nvGrpSpPr>
            <p:cNvPr id="389" name="Group 388">
              <a:extLst>
                <a:ext uri="{FF2B5EF4-FFF2-40B4-BE49-F238E27FC236}">
                  <a16:creationId xmlns:a16="http://schemas.microsoft.com/office/drawing/2014/main" id="{38936B38-6875-402D-9FDD-7ABF0E3F00DE}"/>
                </a:ext>
              </a:extLst>
            </p:cNvPr>
            <p:cNvGrpSpPr/>
            <p:nvPr userDrawn="1"/>
          </p:nvGrpSpPr>
          <p:grpSpPr>
            <a:xfrm>
              <a:off x="8050213" y="3831444"/>
              <a:ext cx="4149726" cy="2635251"/>
              <a:chOff x="8050213" y="3831444"/>
              <a:chExt cx="4149726" cy="2635251"/>
            </a:xfrm>
          </p:grpSpPr>
          <p:sp>
            <p:nvSpPr>
              <p:cNvPr id="416" name="Freeform 694">
                <a:extLst>
                  <a:ext uri="{FF2B5EF4-FFF2-40B4-BE49-F238E27FC236}">
                    <a16:creationId xmlns:a16="http://schemas.microsoft.com/office/drawing/2014/main" id="{0B7AC89C-6A10-49E2-B8FA-72D3D66CAB28}"/>
                  </a:ext>
                </a:extLst>
              </p:cNvPr>
              <p:cNvSpPr>
                <a:spLocks/>
              </p:cNvSpPr>
              <p:nvPr userDrawn="1"/>
            </p:nvSpPr>
            <p:spPr bwMode="auto">
              <a:xfrm>
                <a:off x="8856663" y="5645957"/>
                <a:ext cx="538163" cy="190500"/>
              </a:xfrm>
              <a:custGeom>
                <a:avLst/>
                <a:gdLst>
                  <a:gd name="T0" fmla="*/ 0 w 293"/>
                  <a:gd name="T1" fmla="*/ 0 h 103"/>
                  <a:gd name="T2" fmla="*/ 1 w 293"/>
                  <a:gd name="T3" fmla="*/ 0 h 103"/>
                  <a:gd name="T4" fmla="*/ 108 w 293"/>
                  <a:gd name="T5" fmla="*/ 0 h 103"/>
                  <a:gd name="T6" fmla="*/ 190 w 293"/>
                  <a:gd name="T7" fmla="*/ 35 h 103"/>
                  <a:gd name="T8" fmla="*/ 255 w 293"/>
                  <a:gd name="T9" fmla="*/ 103 h 103"/>
                  <a:gd name="T10" fmla="*/ 293 w 293"/>
                  <a:gd name="T11" fmla="*/ 47 h 103"/>
                  <a:gd name="T12" fmla="*/ 248 w 293"/>
                  <a:gd name="T13" fmla="*/ 0 h 103"/>
                  <a:gd name="T14" fmla="*/ 0 w 29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103">
                    <a:moveTo>
                      <a:pt x="0" y="0"/>
                    </a:moveTo>
                    <a:cubicBezTo>
                      <a:pt x="1" y="0"/>
                      <a:pt x="1" y="0"/>
                      <a:pt x="1" y="0"/>
                    </a:cubicBezTo>
                    <a:cubicBezTo>
                      <a:pt x="108" y="0"/>
                      <a:pt x="108" y="0"/>
                      <a:pt x="108" y="0"/>
                    </a:cubicBezTo>
                    <a:cubicBezTo>
                      <a:pt x="139" y="0"/>
                      <a:pt x="169" y="13"/>
                      <a:pt x="190" y="35"/>
                    </a:cubicBezTo>
                    <a:cubicBezTo>
                      <a:pt x="255" y="103"/>
                      <a:pt x="255" y="103"/>
                      <a:pt x="255" y="103"/>
                    </a:cubicBezTo>
                    <a:cubicBezTo>
                      <a:pt x="293" y="47"/>
                      <a:pt x="293" y="47"/>
                      <a:pt x="293" y="47"/>
                    </a:cubicBezTo>
                    <a:cubicBezTo>
                      <a:pt x="248" y="0"/>
                      <a:pt x="248" y="0"/>
                      <a:pt x="24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695">
                <a:extLst>
                  <a:ext uri="{FF2B5EF4-FFF2-40B4-BE49-F238E27FC236}">
                    <a16:creationId xmlns:a16="http://schemas.microsoft.com/office/drawing/2014/main" id="{DBCDE661-4A93-4A04-AE39-785ECB459401}"/>
                  </a:ext>
                </a:extLst>
              </p:cNvPr>
              <p:cNvSpPr>
                <a:spLocks/>
              </p:cNvSpPr>
              <p:nvPr userDrawn="1"/>
            </p:nvSpPr>
            <p:spPr bwMode="auto">
              <a:xfrm>
                <a:off x="8050213" y="5525307"/>
                <a:ext cx="1484313" cy="120650"/>
              </a:xfrm>
              <a:custGeom>
                <a:avLst/>
                <a:gdLst>
                  <a:gd name="T0" fmla="*/ 0 w 807"/>
                  <a:gd name="T1" fmla="*/ 0 h 66"/>
                  <a:gd name="T2" fmla="*/ 0 w 807"/>
                  <a:gd name="T3" fmla="*/ 0 h 66"/>
                  <a:gd name="T4" fmla="*/ 296 w 807"/>
                  <a:gd name="T5" fmla="*/ 0 h 66"/>
                  <a:gd name="T6" fmla="*/ 306 w 807"/>
                  <a:gd name="T7" fmla="*/ 0 h 66"/>
                  <a:gd name="T8" fmla="*/ 438 w 807"/>
                  <a:gd name="T9" fmla="*/ 66 h 66"/>
                  <a:gd name="T10" fmla="*/ 686 w 807"/>
                  <a:gd name="T11" fmla="*/ 66 h 66"/>
                  <a:gd name="T12" fmla="*/ 763 w 807"/>
                  <a:gd name="T13" fmla="*/ 66 h 66"/>
                  <a:gd name="T14" fmla="*/ 807 w 807"/>
                  <a:gd name="T15" fmla="*/ 0 h 66"/>
                  <a:gd name="T16" fmla="*/ 0 w 807"/>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66">
                    <a:moveTo>
                      <a:pt x="0" y="0"/>
                    </a:moveTo>
                    <a:cubicBezTo>
                      <a:pt x="0" y="0"/>
                      <a:pt x="0" y="0"/>
                      <a:pt x="0" y="0"/>
                    </a:cubicBezTo>
                    <a:cubicBezTo>
                      <a:pt x="296" y="0"/>
                      <a:pt x="296" y="0"/>
                      <a:pt x="296" y="0"/>
                    </a:cubicBezTo>
                    <a:cubicBezTo>
                      <a:pt x="299" y="0"/>
                      <a:pt x="302" y="0"/>
                      <a:pt x="306" y="0"/>
                    </a:cubicBezTo>
                    <a:cubicBezTo>
                      <a:pt x="357" y="3"/>
                      <a:pt x="405" y="27"/>
                      <a:pt x="438" y="66"/>
                    </a:cubicBezTo>
                    <a:cubicBezTo>
                      <a:pt x="686" y="66"/>
                      <a:pt x="686" y="66"/>
                      <a:pt x="686" y="66"/>
                    </a:cubicBezTo>
                    <a:cubicBezTo>
                      <a:pt x="763" y="66"/>
                      <a:pt x="763" y="66"/>
                      <a:pt x="763" y="66"/>
                    </a:cubicBezTo>
                    <a:cubicBezTo>
                      <a:pt x="807" y="0"/>
                      <a:pt x="807" y="0"/>
                      <a:pt x="807"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696">
                <a:extLst>
                  <a:ext uri="{FF2B5EF4-FFF2-40B4-BE49-F238E27FC236}">
                    <a16:creationId xmlns:a16="http://schemas.microsoft.com/office/drawing/2014/main" id="{B800D234-E795-4E0E-97C0-37E369FD8A66}"/>
                  </a:ext>
                </a:extLst>
              </p:cNvPr>
              <p:cNvSpPr>
                <a:spLocks/>
              </p:cNvSpPr>
              <p:nvPr userDrawn="1"/>
            </p:nvSpPr>
            <p:spPr bwMode="auto">
              <a:xfrm>
                <a:off x="11455401" y="5028419"/>
                <a:ext cx="744538" cy="122238"/>
              </a:xfrm>
              <a:custGeom>
                <a:avLst/>
                <a:gdLst>
                  <a:gd name="T0" fmla="*/ 469 w 469"/>
                  <a:gd name="T1" fmla="*/ 77 h 77"/>
                  <a:gd name="T2" fmla="*/ 469 w 469"/>
                  <a:gd name="T3" fmla="*/ 0 h 77"/>
                  <a:gd name="T4" fmla="*/ 78 w 469"/>
                  <a:gd name="T5" fmla="*/ 0 h 77"/>
                  <a:gd name="T6" fmla="*/ 0 w 469"/>
                  <a:gd name="T7" fmla="*/ 77 h 77"/>
                  <a:gd name="T8" fmla="*/ 469 w 469"/>
                  <a:gd name="T9" fmla="*/ 77 h 77"/>
                </a:gdLst>
                <a:ahLst/>
                <a:cxnLst>
                  <a:cxn ang="0">
                    <a:pos x="T0" y="T1"/>
                  </a:cxn>
                  <a:cxn ang="0">
                    <a:pos x="T2" y="T3"/>
                  </a:cxn>
                  <a:cxn ang="0">
                    <a:pos x="T4" y="T5"/>
                  </a:cxn>
                  <a:cxn ang="0">
                    <a:pos x="T6" y="T7"/>
                  </a:cxn>
                  <a:cxn ang="0">
                    <a:pos x="T8" y="T9"/>
                  </a:cxn>
                </a:cxnLst>
                <a:rect l="0" t="0" r="r" b="b"/>
                <a:pathLst>
                  <a:path w="469" h="77">
                    <a:moveTo>
                      <a:pt x="469" y="77"/>
                    </a:moveTo>
                    <a:lnTo>
                      <a:pt x="469" y="0"/>
                    </a:lnTo>
                    <a:lnTo>
                      <a:pt x="78" y="0"/>
                    </a:lnTo>
                    <a:lnTo>
                      <a:pt x="0" y="77"/>
                    </a:lnTo>
                    <a:lnTo>
                      <a:pt x="469"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697">
                <a:extLst>
                  <a:ext uri="{FF2B5EF4-FFF2-40B4-BE49-F238E27FC236}">
                    <a16:creationId xmlns:a16="http://schemas.microsoft.com/office/drawing/2014/main" id="{6320A8C0-66A4-4B2B-A8C4-AC95D6380B3D}"/>
                  </a:ext>
                </a:extLst>
              </p:cNvPr>
              <p:cNvSpPr>
                <a:spLocks/>
              </p:cNvSpPr>
              <p:nvPr userDrawn="1"/>
            </p:nvSpPr>
            <p:spPr bwMode="auto">
              <a:xfrm>
                <a:off x="10639426" y="5028419"/>
                <a:ext cx="766763" cy="122238"/>
              </a:xfrm>
              <a:custGeom>
                <a:avLst/>
                <a:gdLst>
                  <a:gd name="T0" fmla="*/ 0 w 483"/>
                  <a:gd name="T1" fmla="*/ 77 h 77"/>
                  <a:gd name="T2" fmla="*/ 405 w 483"/>
                  <a:gd name="T3" fmla="*/ 77 h 77"/>
                  <a:gd name="T4" fmla="*/ 483 w 483"/>
                  <a:gd name="T5" fmla="*/ 0 h 77"/>
                  <a:gd name="T6" fmla="*/ 75 w 483"/>
                  <a:gd name="T7" fmla="*/ 0 h 77"/>
                  <a:gd name="T8" fmla="*/ 0 w 483"/>
                  <a:gd name="T9" fmla="*/ 77 h 77"/>
                </a:gdLst>
                <a:ahLst/>
                <a:cxnLst>
                  <a:cxn ang="0">
                    <a:pos x="T0" y="T1"/>
                  </a:cxn>
                  <a:cxn ang="0">
                    <a:pos x="T2" y="T3"/>
                  </a:cxn>
                  <a:cxn ang="0">
                    <a:pos x="T4" y="T5"/>
                  </a:cxn>
                  <a:cxn ang="0">
                    <a:pos x="T6" y="T7"/>
                  </a:cxn>
                  <a:cxn ang="0">
                    <a:pos x="T8" y="T9"/>
                  </a:cxn>
                </a:cxnLst>
                <a:rect l="0" t="0" r="r" b="b"/>
                <a:pathLst>
                  <a:path w="483" h="77">
                    <a:moveTo>
                      <a:pt x="0" y="77"/>
                    </a:moveTo>
                    <a:lnTo>
                      <a:pt x="405" y="77"/>
                    </a:lnTo>
                    <a:lnTo>
                      <a:pt x="483" y="0"/>
                    </a:lnTo>
                    <a:lnTo>
                      <a:pt x="75" y="0"/>
                    </a:lnTo>
                    <a:lnTo>
                      <a:pt x="0"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698">
                <a:extLst>
                  <a:ext uri="{FF2B5EF4-FFF2-40B4-BE49-F238E27FC236}">
                    <a16:creationId xmlns:a16="http://schemas.microsoft.com/office/drawing/2014/main" id="{F6929ED1-F706-40F9-8FC1-C3414DFB66FA}"/>
                  </a:ext>
                </a:extLst>
              </p:cNvPr>
              <p:cNvSpPr>
                <a:spLocks/>
              </p:cNvSpPr>
              <p:nvPr userDrawn="1"/>
            </p:nvSpPr>
            <p:spPr bwMode="auto">
              <a:xfrm>
                <a:off x="9412288" y="4655357"/>
                <a:ext cx="2787650" cy="1811338"/>
              </a:xfrm>
              <a:custGeom>
                <a:avLst/>
                <a:gdLst>
                  <a:gd name="T0" fmla="*/ 1364 w 1516"/>
                  <a:gd name="T1" fmla="*/ 0 h 983"/>
                  <a:gd name="T2" fmla="*/ 1237 w 1516"/>
                  <a:gd name="T3" fmla="*/ 52 h 983"/>
                  <a:gd name="T4" fmla="*/ 1084 w 1516"/>
                  <a:gd name="T5" fmla="*/ 203 h 983"/>
                  <a:gd name="T6" fmla="*/ 1017 w 1516"/>
                  <a:gd name="T7" fmla="*/ 269 h 983"/>
                  <a:gd name="T8" fmla="*/ 376 w 1516"/>
                  <a:gd name="T9" fmla="*/ 901 h 983"/>
                  <a:gd name="T10" fmla="*/ 336 w 1516"/>
                  <a:gd name="T11" fmla="*/ 917 h 983"/>
                  <a:gd name="T12" fmla="*/ 296 w 1516"/>
                  <a:gd name="T13" fmla="*/ 900 h 983"/>
                  <a:gd name="T14" fmla="*/ 38 w 1516"/>
                  <a:gd name="T15" fmla="*/ 633 h 983"/>
                  <a:gd name="T16" fmla="*/ 0 w 1516"/>
                  <a:gd name="T17" fmla="*/ 689 h 983"/>
                  <a:gd name="T18" fmla="*/ 248 w 1516"/>
                  <a:gd name="T19" fmla="*/ 945 h 983"/>
                  <a:gd name="T20" fmla="*/ 335 w 1516"/>
                  <a:gd name="T21" fmla="*/ 983 h 983"/>
                  <a:gd name="T22" fmla="*/ 337 w 1516"/>
                  <a:gd name="T23" fmla="*/ 983 h 983"/>
                  <a:gd name="T24" fmla="*/ 423 w 1516"/>
                  <a:gd name="T25" fmla="*/ 947 h 983"/>
                  <a:gd name="T26" fmla="*/ 1111 w 1516"/>
                  <a:gd name="T27" fmla="*/ 269 h 983"/>
                  <a:gd name="T28" fmla="*/ 1178 w 1516"/>
                  <a:gd name="T29" fmla="*/ 203 h 983"/>
                  <a:gd name="T30" fmla="*/ 1283 w 1516"/>
                  <a:gd name="T31" fmla="*/ 99 h 983"/>
                  <a:gd name="T32" fmla="*/ 1364 w 1516"/>
                  <a:gd name="T33" fmla="*/ 66 h 983"/>
                  <a:gd name="T34" fmla="*/ 1516 w 1516"/>
                  <a:gd name="T35" fmla="*/ 66 h 983"/>
                  <a:gd name="T36" fmla="*/ 1516 w 1516"/>
                  <a:gd name="T37" fmla="*/ 0 h 983"/>
                  <a:gd name="T38" fmla="*/ 1364 w 1516"/>
                  <a:gd name="T39"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6" h="983">
                    <a:moveTo>
                      <a:pt x="1364" y="0"/>
                    </a:moveTo>
                    <a:cubicBezTo>
                      <a:pt x="1316" y="0"/>
                      <a:pt x="1271" y="19"/>
                      <a:pt x="1237" y="52"/>
                    </a:cubicBezTo>
                    <a:cubicBezTo>
                      <a:pt x="1084" y="203"/>
                      <a:pt x="1084" y="203"/>
                      <a:pt x="1084" y="203"/>
                    </a:cubicBezTo>
                    <a:cubicBezTo>
                      <a:pt x="1017" y="269"/>
                      <a:pt x="1017" y="269"/>
                      <a:pt x="1017" y="269"/>
                    </a:cubicBezTo>
                    <a:cubicBezTo>
                      <a:pt x="376" y="901"/>
                      <a:pt x="376" y="901"/>
                      <a:pt x="376" y="901"/>
                    </a:cubicBezTo>
                    <a:cubicBezTo>
                      <a:pt x="366" y="911"/>
                      <a:pt x="351" y="917"/>
                      <a:pt x="336" y="917"/>
                    </a:cubicBezTo>
                    <a:cubicBezTo>
                      <a:pt x="320" y="917"/>
                      <a:pt x="306" y="911"/>
                      <a:pt x="296" y="900"/>
                    </a:cubicBezTo>
                    <a:cubicBezTo>
                      <a:pt x="38" y="633"/>
                      <a:pt x="38" y="633"/>
                      <a:pt x="38" y="633"/>
                    </a:cubicBezTo>
                    <a:cubicBezTo>
                      <a:pt x="0" y="689"/>
                      <a:pt x="0" y="689"/>
                      <a:pt x="0" y="689"/>
                    </a:cubicBezTo>
                    <a:cubicBezTo>
                      <a:pt x="248" y="945"/>
                      <a:pt x="248" y="945"/>
                      <a:pt x="248" y="945"/>
                    </a:cubicBezTo>
                    <a:cubicBezTo>
                      <a:pt x="271" y="969"/>
                      <a:pt x="302" y="982"/>
                      <a:pt x="335" y="983"/>
                    </a:cubicBezTo>
                    <a:cubicBezTo>
                      <a:pt x="336" y="983"/>
                      <a:pt x="336" y="983"/>
                      <a:pt x="337" y="983"/>
                    </a:cubicBezTo>
                    <a:cubicBezTo>
                      <a:pt x="369" y="983"/>
                      <a:pt x="400" y="970"/>
                      <a:pt x="423" y="947"/>
                    </a:cubicBezTo>
                    <a:cubicBezTo>
                      <a:pt x="1111" y="269"/>
                      <a:pt x="1111" y="269"/>
                      <a:pt x="1111" y="269"/>
                    </a:cubicBezTo>
                    <a:cubicBezTo>
                      <a:pt x="1178" y="203"/>
                      <a:pt x="1178" y="203"/>
                      <a:pt x="1178" y="203"/>
                    </a:cubicBezTo>
                    <a:cubicBezTo>
                      <a:pt x="1283" y="99"/>
                      <a:pt x="1283" y="99"/>
                      <a:pt x="1283" y="99"/>
                    </a:cubicBezTo>
                    <a:cubicBezTo>
                      <a:pt x="1305" y="78"/>
                      <a:pt x="1333" y="66"/>
                      <a:pt x="1364" y="66"/>
                    </a:cubicBezTo>
                    <a:cubicBezTo>
                      <a:pt x="1516" y="66"/>
                      <a:pt x="1516" y="66"/>
                      <a:pt x="1516" y="66"/>
                    </a:cubicBezTo>
                    <a:cubicBezTo>
                      <a:pt x="1516" y="0"/>
                      <a:pt x="1516" y="0"/>
                      <a:pt x="1516" y="0"/>
                    </a:cubicBezTo>
                    <a:lnTo>
                      <a:pt x="13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699">
                <a:extLst>
                  <a:ext uri="{FF2B5EF4-FFF2-40B4-BE49-F238E27FC236}">
                    <a16:creationId xmlns:a16="http://schemas.microsoft.com/office/drawing/2014/main" id="{7A3890F4-0CD4-49D4-A792-E630CF58003C}"/>
                  </a:ext>
                </a:extLst>
              </p:cNvPr>
              <p:cNvSpPr>
                <a:spLocks/>
              </p:cNvSpPr>
              <p:nvPr userDrawn="1"/>
            </p:nvSpPr>
            <p:spPr bwMode="auto">
              <a:xfrm>
                <a:off x="9599613" y="3934632"/>
                <a:ext cx="2157413" cy="1711325"/>
              </a:xfrm>
              <a:custGeom>
                <a:avLst/>
                <a:gdLst>
                  <a:gd name="T0" fmla="*/ 1126 w 1173"/>
                  <a:gd name="T1" fmla="*/ 0 h 929"/>
                  <a:gd name="T2" fmla="*/ 537 w 1173"/>
                  <a:gd name="T3" fmla="*/ 594 h 929"/>
                  <a:gd name="T4" fmla="*/ 472 w 1173"/>
                  <a:gd name="T5" fmla="*/ 660 h 929"/>
                  <a:gd name="T6" fmla="*/ 329 w 1173"/>
                  <a:gd name="T7" fmla="*/ 805 h 929"/>
                  <a:gd name="T8" fmla="*/ 189 w 1173"/>
                  <a:gd name="T9" fmla="*/ 863 h 929"/>
                  <a:gd name="T10" fmla="*/ 45 w 1173"/>
                  <a:gd name="T11" fmla="*/ 863 h 929"/>
                  <a:gd name="T12" fmla="*/ 0 w 1173"/>
                  <a:gd name="T13" fmla="*/ 929 h 929"/>
                  <a:gd name="T14" fmla="*/ 189 w 1173"/>
                  <a:gd name="T15" fmla="*/ 929 h 929"/>
                  <a:gd name="T16" fmla="*/ 376 w 1173"/>
                  <a:gd name="T17" fmla="*/ 851 h 929"/>
                  <a:gd name="T18" fmla="*/ 565 w 1173"/>
                  <a:gd name="T19" fmla="*/ 660 h 929"/>
                  <a:gd name="T20" fmla="*/ 630 w 1173"/>
                  <a:gd name="T21" fmla="*/ 594 h 929"/>
                  <a:gd name="T22" fmla="*/ 1173 w 1173"/>
                  <a:gd name="T23" fmla="*/ 4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3" h="929">
                    <a:moveTo>
                      <a:pt x="1126" y="0"/>
                    </a:moveTo>
                    <a:cubicBezTo>
                      <a:pt x="537" y="594"/>
                      <a:pt x="537" y="594"/>
                      <a:pt x="537" y="594"/>
                    </a:cubicBezTo>
                    <a:cubicBezTo>
                      <a:pt x="472" y="660"/>
                      <a:pt x="472" y="660"/>
                      <a:pt x="472" y="660"/>
                    </a:cubicBezTo>
                    <a:cubicBezTo>
                      <a:pt x="329" y="805"/>
                      <a:pt x="329" y="805"/>
                      <a:pt x="329" y="805"/>
                    </a:cubicBezTo>
                    <a:cubicBezTo>
                      <a:pt x="292" y="842"/>
                      <a:pt x="241" y="863"/>
                      <a:pt x="189" y="863"/>
                    </a:cubicBezTo>
                    <a:cubicBezTo>
                      <a:pt x="45" y="863"/>
                      <a:pt x="45" y="863"/>
                      <a:pt x="45" y="863"/>
                    </a:cubicBezTo>
                    <a:cubicBezTo>
                      <a:pt x="0" y="929"/>
                      <a:pt x="0" y="929"/>
                      <a:pt x="0" y="929"/>
                    </a:cubicBezTo>
                    <a:cubicBezTo>
                      <a:pt x="189" y="929"/>
                      <a:pt x="189" y="929"/>
                      <a:pt x="189" y="929"/>
                    </a:cubicBezTo>
                    <a:cubicBezTo>
                      <a:pt x="259" y="929"/>
                      <a:pt x="327" y="901"/>
                      <a:pt x="376" y="851"/>
                    </a:cubicBezTo>
                    <a:cubicBezTo>
                      <a:pt x="565" y="660"/>
                      <a:pt x="565" y="660"/>
                      <a:pt x="565" y="660"/>
                    </a:cubicBezTo>
                    <a:cubicBezTo>
                      <a:pt x="630" y="594"/>
                      <a:pt x="630" y="594"/>
                      <a:pt x="630" y="594"/>
                    </a:cubicBezTo>
                    <a:cubicBezTo>
                      <a:pt x="1173" y="46"/>
                      <a:pt x="1173" y="46"/>
                      <a:pt x="1173" y="46"/>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700">
                <a:extLst>
                  <a:ext uri="{FF2B5EF4-FFF2-40B4-BE49-F238E27FC236}">
                    <a16:creationId xmlns:a16="http://schemas.microsoft.com/office/drawing/2014/main" id="{0406D0CC-2507-4E88-A30C-D266916AB767}"/>
                  </a:ext>
                </a:extLst>
              </p:cNvPr>
              <p:cNvSpPr>
                <a:spLocks/>
              </p:cNvSpPr>
              <p:nvPr userDrawn="1"/>
            </p:nvSpPr>
            <p:spPr bwMode="auto">
              <a:xfrm>
                <a:off x="8610601" y="5026832"/>
                <a:ext cx="1976438" cy="1089025"/>
              </a:xfrm>
              <a:custGeom>
                <a:avLst/>
                <a:gdLst>
                  <a:gd name="T0" fmla="*/ 785 w 1075"/>
                  <a:gd name="T1" fmla="*/ 0 h 591"/>
                  <a:gd name="T2" fmla="*/ 629 w 1075"/>
                  <a:gd name="T3" fmla="*/ 83 h 591"/>
                  <a:gd name="T4" fmla="*/ 503 w 1075"/>
                  <a:gd name="T5" fmla="*/ 269 h 591"/>
                  <a:gd name="T6" fmla="*/ 459 w 1075"/>
                  <a:gd name="T7" fmla="*/ 335 h 591"/>
                  <a:gd name="T8" fmla="*/ 427 w 1075"/>
                  <a:gd name="T9" fmla="*/ 382 h 591"/>
                  <a:gd name="T10" fmla="*/ 389 w 1075"/>
                  <a:gd name="T11" fmla="*/ 438 h 591"/>
                  <a:gd name="T12" fmla="*/ 344 w 1075"/>
                  <a:gd name="T13" fmla="*/ 504 h 591"/>
                  <a:gd name="T14" fmla="*/ 305 w 1075"/>
                  <a:gd name="T15" fmla="*/ 526 h 591"/>
                  <a:gd name="T16" fmla="*/ 264 w 1075"/>
                  <a:gd name="T17" fmla="*/ 506 h 591"/>
                  <a:gd name="T18" fmla="*/ 141 w 1075"/>
                  <a:gd name="T19" fmla="*/ 344 h 591"/>
                  <a:gd name="T20" fmla="*/ 135 w 1075"/>
                  <a:gd name="T21" fmla="*/ 335 h 591"/>
                  <a:gd name="T22" fmla="*/ 0 w 1075"/>
                  <a:gd name="T23" fmla="*/ 335 h 591"/>
                  <a:gd name="T24" fmla="*/ 89 w 1075"/>
                  <a:gd name="T25" fmla="*/ 383 h 591"/>
                  <a:gd name="T26" fmla="*/ 212 w 1075"/>
                  <a:gd name="T27" fmla="*/ 546 h 591"/>
                  <a:gd name="T28" fmla="*/ 304 w 1075"/>
                  <a:gd name="T29" fmla="*/ 591 h 591"/>
                  <a:gd name="T30" fmla="*/ 307 w 1075"/>
                  <a:gd name="T31" fmla="*/ 591 h 591"/>
                  <a:gd name="T32" fmla="*/ 399 w 1075"/>
                  <a:gd name="T33" fmla="*/ 541 h 591"/>
                  <a:gd name="T34" fmla="*/ 436 w 1075"/>
                  <a:gd name="T35" fmla="*/ 486 h 591"/>
                  <a:gd name="T36" fmla="*/ 474 w 1075"/>
                  <a:gd name="T37" fmla="*/ 430 h 591"/>
                  <a:gd name="T38" fmla="*/ 538 w 1075"/>
                  <a:gd name="T39" fmla="*/ 335 h 591"/>
                  <a:gd name="T40" fmla="*/ 583 w 1075"/>
                  <a:gd name="T41" fmla="*/ 269 h 591"/>
                  <a:gd name="T42" fmla="*/ 684 w 1075"/>
                  <a:gd name="T43" fmla="*/ 120 h 591"/>
                  <a:gd name="T44" fmla="*/ 785 w 1075"/>
                  <a:gd name="T45" fmla="*/ 66 h 591"/>
                  <a:gd name="T46" fmla="*/ 1010 w 1075"/>
                  <a:gd name="T47" fmla="*/ 66 h 591"/>
                  <a:gd name="T48" fmla="*/ 1075 w 1075"/>
                  <a:gd name="T49" fmla="*/ 0 h 591"/>
                  <a:gd name="T50" fmla="*/ 785 w 1075"/>
                  <a:gd name="T5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5" h="591">
                    <a:moveTo>
                      <a:pt x="785" y="0"/>
                    </a:moveTo>
                    <a:cubicBezTo>
                      <a:pt x="722" y="0"/>
                      <a:pt x="664" y="31"/>
                      <a:pt x="629" y="83"/>
                    </a:cubicBezTo>
                    <a:cubicBezTo>
                      <a:pt x="503" y="269"/>
                      <a:pt x="503" y="269"/>
                      <a:pt x="503" y="269"/>
                    </a:cubicBezTo>
                    <a:cubicBezTo>
                      <a:pt x="459" y="335"/>
                      <a:pt x="459" y="335"/>
                      <a:pt x="459" y="335"/>
                    </a:cubicBezTo>
                    <a:cubicBezTo>
                      <a:pt x="427" y="382"/>
                      <a:pt x="427" y="382"/>
                      <a:pt x="427" y="382"/>
                    </a:cubicBezTo>
                    <a:cubicBezTo>
                      <a:pt x="389" y="438"/>
                      <a:pt x="389" y="438"/>
                      <a:pt x="389" y="438"/>
                    </a:cubicBezTo>
                    <a:cubicBezTo>
                      <a:pt x="344" y="504"/>
                      <a:pt x="344" y="504"/>
                      <a:pt x="344" y="504"/>
                    </a:cubicBezTo>
                    <a:cubicBezTo>
                      <a:pt x="335" y="517"/>
                      <a:pt x="321" y="525"/>
                      <a:pt x="305" y="526"/>
                    </a:cubicBezTo>
                    <a:cubicBezTo>
                      <a:pt x="289" y="526"/>
                      <a:pt x="274" y="519"/>
                      <a:pt x="264" y="506"/>
                    </a:cubicBezTo>
                    <a:cubicBezTo>
                      <a:pt x="141" y="344"/>
                      <a:pt x="141" y="344"/>
                      <a:pt x="141" y="344"/>
                    </a:cubicBezTo>
                    <a:cubicBezTo>
                      <a:pt x="139" y="341"/>
                      <a:pt x="137" y="338"/>
                      <a:pt x="135" y="335"/>
                    </a:cubicBezTo>
                    <a:cubicBezTo>
                      <a:pt x="0" y="335"/>
                      <a:pt x="0" y="335"/>
                      <a:pt x="0" y="335"/>
                    </a:cubicBezTo>
                    <a:cubicBezTo>
                      <a:pt x="35" y="337"/>
                      <a:pt x="68" y="355"/>
                      <a:pt x="89" y="383"/>
                    </a:cubicBezTo>
                    <a:cubicBezTo>
                      <a:pt x="212" y="546"/>
                      <a:pt x="212" y="546"/>
                      <a:pt x="212" y="546"/>
                    </a:cubicBezTo>
                    <a:cubicBezTo>
                      <a:pt x="234" y="575"/>
                      <a:pt x="267" y="591"/>
                      <a:pt x="304" y="591"/>
                    </a:cubicBezTo>
                    <a:cubicBezTo>
                      <a:pt x="305" y="591"/>
                      <a:pt x="306" y="591"/>
                      <a:pt x="307" y="591"/>
                    </a:cubicBezTo>
                    <a:cubicBezTo>
                      <a:pt x="344" y="590"/>
                      <a:pt x="378" y="572"/>
                      <a:pt x="399" y="541"/>
                    </a:cubicBezTo>
                    <a:cubicBezTo>
                      <a:pt x="436" y="486"/>
                      <a:pt x="436" y="486"/>
                      <a:pt x="436" y="486"/>
                    </a:cubicBezTo>
                    <a:cubicBezTo>
                      <a:pt x="474" y="430"/>
                      <a:pt x="474" y="430"/>
                      <a:pt x="474" y="430"/>
                    </a:cubicBezTo>
                    <a:cubicBezTo>
                      <a:pt x="538" y="335"/>
                      <a:pt x="538" y="335"/>
                      <a:pt x="538" y="335"/>
                    </a:cubicBezTo>
                    <a:cubicBezTo>
                      <a:pt x="583" y="269"/>
                      <a:pt x="583" y="269"/>
                      <a:pt x="583" y="269"/>
                    </a:cubicBezTo>
                    <a:cubicBezTo>
                      <a:pt x="684" y="120"/>
                      <a:pt x="684" y="120"/>
                      <a:pt x="684" y="120"/>
                    </a:cubicBezTo>
                    <a:cubicBezTo>
                      <a:pt x="706" y="86"/>
                      <a:pt x="744" y="66"/>
                      <a:pt x="785" y="66"/>
                    </a:cubicBezTo>
                    <a:cubicBezTo>
                      <a:pt x="1010" y="66"/>
                      <a:pt x="1010" y="66"/>
                      <a:pt x="1010" y="66"/>
                    </a:cubicBezTo>
                    <a:cubicBezTo>
                      <a:pt x="1075" y="0"/>
                      <a:pt x="1075" y="0"/>
                      <a:pt x="1075" y="0"/>
                    </a:cubicBezTo>
                    <a:lnTo>
                      <a:pt x="78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701">
                <a:extLst>
                  <a:ext uri="{FF2B5EF4-FFF2-40B4-BE49-F238E27FC236}">
                    <a16:creationId xmlns:a16="http://schemas.microsoft.com/office/drawing/2014/main" id="{915FE263-970C-4DF7-913D-8CF5FC553F00}"/>
                  </a:ext>
                </a:extLst>
              </p:cNvPr>
              <p:cNvSpPr>
                <a:spLocks/>
              </p:cNvSpPr>
              <p:nvPr userDrawn="1"/>
            </p:nvSpPr>
            <p:spPr bwMode="auto">
              <a:xfrm>
                <a:off x="8050213" y="5525307"/>
                <a:ext cx="806450" cy="120650"/>
              </a:xfrm>
              <a:custGeom>
                <a:avLst/>
                <a:gdLst>
                  <a:gd name="T0" fmla="*/ 306 w 438"/>
                  <a:gd name="T1" fmla="*/ 0 h 66"/>
                  <a:gd name="T2" fmla="*/ 0 w 438"/>
                  <a:gd name="T3" fmla="*/ 0 h 66"/>
                  <a:gd name="T4" fmla="*/ 0 w 438"/>
                  <a:gd name="T5" fmla="*/ 66 h 66"/>
                  <a:gd name="T6" fmla="*/ 438 w 438"/>
                  <a:gd name="T7" fmla="*/ 66 h 66"/>
                  <a:gd name="T8" fmla="*/ 306 w 438"/>
                  <a:gd name="T9" fmla="*/ 0 h 66"/>
                </a:gdLst>
                <a:ahLst/>
                <a:cxnLst>
                  <a:cxn ang="0">
                    <a:pos x="T0" y="T1"/>
                  </a:cxn>
                  <a:cxn ang="0">
                    <a:pos x="T2" y="T3"/>
                  </a:cxn>
                  <a:cxn ang="0">
                    <a:pos x="T4" y="T5"/>
                  </a:cxn>
                  <a:cxn ang="0">
                    <a:pos x="T6" y="T7"/>
                  </a:cxn>
                  <a:cxn ang="0">
                    <a:pos x="T8" y="T9"/>
                  </a:cxn>
                </a:cxnLst>
                <a:rect l="0" t="0" r="r" b="b"/>
                <a:pathLst>
                  <a:path w="438" h="66">
                    <a:moveTo>
                      <a:pt x="306" y="0"/>
                    </a:moveTo>
                    <a:cubicBezTo>
                      <a:pt x="0" y="0"/>
                      <a:pt x="0" y="0"/>
                      <a:pt x="0" y="0"/>
                    </a:cubicBezTo>
                    <a:cubicBezTo>
                      <a:pt x="0" y="66"/>
                      <a:pt x="0" y="66"/>
                      <a:pt x="0" y="66"/>
                    </a:cubicBezTo>
                    <a:cubicBezTo>
                      <a:pt x="438" y="66"/>
                      <a:pt x="438" y="66"/>
                      <a:pt x="438" y="66"/>
                    </a:cubicBezTo>
                    <a:cubicBezTo>
                      <a:pt x="405" y="27"/>
                      <a:pt x="357" y="3"/>
                      <a:pt x="30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702">
                <a:extLst>
                  <a:ext uri="{FF2B5EF4-FFF2-40B4-BE49-F238E27FC236}">
                    <a16:creationId xmlns:a16="http://schemas.microsoft.com/office/drawing/2014/main" id="{25546E61-4004-4887-90E5-BFBDFF7CB485}"/>
                  </a:ext>
                </a:extLst>
              </p:cNvPr>
              <p:cNvSpPr>
                <a:spLocks/>
              </p:cNvSpPr>
              <p:nvPr userDrawn="1"/>
            </p:nvSpPr>
            <p:spPr bwMode="auto">
              <a:xfrm>
                <a:off x="11604626" y="3831444"/>
                <a:ext cx="255588" cy="255588"/>
              </a:xfrm>
              <a:custGeom>
                <a:avLst/>
                <a:gdLst>
                  <a:gd name="T0" fmla="*/ 161 w 161"/>
                  <a:gd name="T1" fmla="*/ 0 h 161"/>
                  <a:gd name="T2" fmla="*/ 0 w 161"/>
                  <a:gd name="T3" fmla="*/ 34 h 161"/>
                  <a:gd name="T4" fmla="*/ 128 w 161"/>
                  <a:gd name="T5" fmla="*/ 161 h 161"/>
                  <a:gd name="T6" fmla="*/ 161 w 161"/>
                  <a:gd name="T7" fmla="*/ 0 h 161"/>
                </a:gdLst>
                <a:ahLst/>
                <a:cxnLst>
                  <a:cxn ang="0">
                    <a:pos x="T0" y="T1"/>
                  </a:cxn>
                  <a:cxn ang="0">
                    <a:pos x="T2" y="T3"/>
                  </a:cxn>
                  <a:cxn ang="0">
                    <a:pos x="T4" y="T5"/>
                  </a:cxn>
                  <a:cxn ang="0">
                    <a:pos x="T6" y="T7"/>
                  </a:cxn>
                </a:cxnLst>
                <a:rect l="0" t="0" r="r" b="b"/>
                <a:pathLst>
                  <a:path w="161" h="161">
                    <a:moveTo>
                      <a:pt x="161" y="0"/>
                    </a:moveTo>
                    <a:lnTo>
                      <a:pt x="0" y="34"/>
                    </a:lnTo>
                    <a:lnTo>
                      <a:pt x="128" y="161"/>
                    </a:lnTo>
                    <a:lnTo>
                      <a:pt x="1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0" name="Group 389">
              <a:extLst>
                <a:ext uri="{FF2B5EF4-FFF2-40B4-BE49-F238E27FC236}">
                  <a16:creationId xmlns:a16="http://schemas.microsoft.com/office/drawing/2014/main" id="{ED0FB6A1-3A3D-4ECB-ADE2-2877289D8169}"/>
                </a:ext>
              </a:extLst>
            </p:cNvPr>
            <p:cNvGrpSpPr/>
            <p:nvPr userDrawn="1"/>
          </p:nvGrpSpPr>
          <p:grpSpPr>
            <a:xfrm>
              <a:off x="4818028" y="5137957"/>
              <a:ext cx="896937" cy="744537"/>
              <a:chOff x="4860926" y="5137957"/>
              <a:chExt cx="896937" cy="744537"/>
            </a:xfrm>
          </p:grpSpPr>
          <p:sp>
            <p:nvSpPr>
              <p:cNvPr id="408" name="Freeform 703">
                <a:extLst>
                  <a:ext uri="{FF2B5EF4-FFF2-40B4-BE49-F238E27FC236}">
                    <a16:creationId xmlns:a16="http://schemas.microsoft.com/office/drawing/2014/main" id="{8628C2C4-DDC9-467F-A068-11A33703FBB6}"/>
                  </a:ext>
                </a:extLst>
              </p:cNvPr>
              <p:cNvSpPr>
                <a:spLocks/>
              </p:cNvSpPr>
              <p:nvPr userDrawn="1"/>
            </p:nvSpPr>
            <p:spPr bwMode="auto">
              <a:xfrm>
                <a:off x="5754688" y="55856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704">
                <a:extLst>
                  <a:ext uri="{FF2B5EF4-FFF2-40B4-BE49-F238E27FC236}">
                    <a16:creationId xmlns:a16="http://schemas.microsoft.com/office/drawing/2014/main" id="{B91AE4A4-CE81-4819-95FE-041951A8C6EA}"/>
                  </a:ext>
                </a:extLst>
              </p:cNvPr>
              <p:cNvSpPr>
                <a:spLocks/>
              </p:cNvSpPr>
              <p:nvPr userDrawn="1"/>
            </p:nvSpPr>
            <p:spPr bwMode="auto">
              <a:xfrm>
                <a:off x="5586413" y="5612619"/>
                <a:ext cx="171450" cy="269875"/>
              </a:xfrm>
              <a:custGeom>
                <a:avLst/>
                <a:gdLst>
                  <a:gd name="T0" fmla="*/ 47 w 93"/>
                  <a:gd name="T1" fmla="*/ 0 h 146"/>
                  <a:gd name="T2" fmla="*/ 0 w 93"/>
                  <a:gd name="T3" fmla="*/ 114 h 146"/>
                  <a:gd name="T4" fmla="*/ 32 w 93"/>
                  <a:gd name="T5" fmla="*/ 146 h 146"/>
                  <a:gd name="T6" fmla="*/ 93 w 93"/>
                  <a:gd name="T7" fmla="*/ 0 h 146"/>
                  <a:gd name="T8" fmla="*/ 47 w 93"/>
                  <a:gd name="T9" fmla="*/ 0 h 146"/>
                </a:gdLst>
                <a:ahLst/>
                <a:cxnLst>
                  <a:cxn ang="0">
                    <a:pos x="T0" y="T1"/>
                  </a:cxn>
                  <a:cxn ang="0">
                    <a:pos x="T2" y="T3"/>
                  </a:cxn>
                  <a:cxn ang="0">
                    <a:pos x="T4" y="T5"/>
                  </a:cxn>
                  <a:cxn ang="0">
                    <a:pos x="T6" y="T7"/>
                  </a:cxn>
                  <a:cxn ang="0">
                    <a:pos x="T8" y="T9"/>
                  </a:cxn>
                </a:cxnLst>
                <a:rect l="0" t="0" r="r" b="b"/>
                <a:pathLst>
                  <a:path w="93" h="146">
                    <a:moveTo>
                      <a:pt x="47" y="0"/>
                    </a:moveTo>
                    <a:cubicBezTo>
                      <a:pt x="44" y="43"/>
                      <a:pt x="27" y="83"/>
                      <a:pt x="0" y="114"/>
                    </a:cubicBezTo>
                    <a:cubicBezTo>
                      <a:pt x="32" y="146"/>
                      <a:pt x="32" y="146"/>
                      <a:pt x="32" y="146"/>
                    </a:cubicBezTo>
                    <a:cubicBezTo>
                      <a:pt x="67" y="107"/>
                      <a:pt x="89" y="56"/>
                      <a:pt x="93"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705">
                <a:extLst>
                  <a:ext uri="{FF2B5EF4-FFF2-40B4-BE49-F238E27FC236}">
                    <a16:creationId xmlns:a16="http://schemas.microsoft.com/office/drawing/2014/main" id="{016733E0-F09F-4BD4-B7C2-75650AB0A059}"/>
                  </a:ext>
                </a:extLst>
              </p:cNvPr>
              <p:cNvSpPr>
                <a:spLocks/>
              </p:cNvSpPr>
              <p:nvPr userDrawn="1"/>
            </p:nvSpPr>
            <p:spPr bwMode="auto">
              <a:xfrm>
                <a:off x="5586413" y="5288769"/>
                <a:ext cx="171450" cy="269875"/>
              </a:xfrm>
              <a:custGeom>
                <a:avLst/>
                <a:gdLst>
                  <a:gd name="T0" fmla="*/ 0 w 93"/>
                  <a:gd name="T1" fmla="*/ 33 h 146"/>
                  <a:gd name="T2" fmla="*/ 47 w 93"/>
                  <a:gd name="T3" fmla="*/ 146 h 146"/>
                  <a:gd name="T4" fmla="*/ 93 w 93"/>
                  <a:gd name="T5" fmla="*/ 146 h 146"/>
                  <a:gd name="T6" fmla="*/ 32 w 93"/>
                  <a:gd name="T7" fmla="*/ 0 h 146"/>
                  <a:gd name="T8" fmla="*/ 0 w 93"/>
                  <a:gd name="T9" fmla="*/ 33 h 146"/>
                </a:gdLst>
                <a:ahLst/>
                <a:cxnLst>
                  <a:cxn ang="0">
                    <a:pos x="T0" y="T1"/>
                  </a:cxn>
                  <a:cxn ang="0">
                    <a:pos x="T2" y="T3"/>
                  </a:cxn>
                  <a:cxn ang="0">
                    <a:pos x="T4" y="T5"/>
                  </a:cxn>
                  <a:cxn ang="0">
                    <a:pos x="T6" y="T7"/>
                  </a:cxn>
                  <a:cxn ang="0">
                    <a:pos x="T8" y="T9"/>
                  </a:cxn>
                </a:cxnLst>
                <a:rect l="0" t="0" r="r" b="b"/>
                <a:pathLst>
                  <a:path w="93" h="146">
                    <a:moveTo>
                      <a:pt x="0" y="33"/>
                    </a:moveTo>
                    <a:cubicBezTo>
                      <a:pt x="28" y="65"/>
                      <a:pt x="44" y="105"/>
                      <a:pt x="47" y="146"/>
                    </a:cubicBezTo>
                    <a:cubicBezTo>
                      <a:pt x="93" y="146"/>
                      <a:pt x="93" y="146"/>
                      <a:pt x="93" y="146"/>
                    </a:cubicBezTo>
                    <a:cubicBezTo>
                      <a:pt x="90" y="94"/>
                      <a:pt x="69" y="42"/>
                      <a:pt x="32" y="0"/>
                    </a:cubicBezTo>
                    <a:lnTo>
                      <a:pt x="0" y="33"/>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706">
                <a:extLst>
                  <a:ext uri="{FF2B5EF4-FFF2-40B4-BE49-F238E27FC236}">
                    <a16:creationId xmlns:a16="http://schemas.microsoft.com/office/drawing/2014/main" id="{63B780FF-887A-4A3F-886E-B43397F88B2C}"/>
                  </a:ext>
                </a:extLst>
              </p:cNvPr>
              <p:cNvSpPr>
                <a:spLocks/>
              </p:cNvSpPr>
              <p:nvPr userDrawn="1"/>
            </p:nvSpPr>
            <p:spPr bwMode="auto">
              <a:xfrm>
                <a:off x="5337176" y="5137957"/>
                <a:ext cx="266700" cy="171450"/>
              </a:xfrm>
              <a:custGeom>
                <a:avLst/>
                <a:gdLst>
                  <a:gd name="T0" fmla="*/ 0 w 145"/>
                  <a:gd name="T1" fmla="*/ 46 h 93"/>
                  <a:gd name="T2" fmla="*/ 113 w 145"/>
                  <a:gd name="T3" fmla="*/ 93 h 93"/>
                  <a:gd name="T4" fmla="*/ 145 w 145"/>
                  <a:gd name="T5" fmla="*/ 60 h 93"/>
                  <a:gd name="T6" fmla="*/ 0 w 145"/>
                  <a:gd name="T7" fmla="*/ 0 h 93"/>
                  <a:gd name="T8" fmla="*/ 0 w 145"/>
                  <a:gd name="T9" fmla="*/ 46 h 93"/>
                </a:gdLst>
                <a:ahLst/>
                <a:cxnLst>
                  <a:cxn ang="0">
                    <a:pos x="T0" y="T1"/>
                  </a:cxn>
                  <a:cxn ang="0">
                    <a:pos x="T2" y="T3"/>
                  </a:cxn>
                  <a:cxn ang="0">
                    <a:pos x="T4" y="T5"/>
                  </a:cxn>
                  <a:cxn ang="0">
                    <a:pos x="T6" y="T7"/>
                  </a:cxn>
                  <a:cxn ang="0">
                    <a:pos x="T8" y="T9"/>
                  </a:cxn>
                </a:cxnLst>
                <a:rect l="0" t="0" r="r" b="b"/>
                <a:pathLst>
                  <a:path w="145" h="93">
                    <a:moveTo>
                      <a:pt x="0" y="46"/>
                    </a:moveTo>
                    <a:cubicBezTo>
                      <a:pt x="43" y="49"/>
                      <a:pt x="82" y="66"/>
                      <a:pt x="113" y="93"/>
                    </a:cubicBezTo>
                    <a:cubicBezTo>
                      <a:pt x="145" y="60"/>
                      <a:pt x="145" y="60"/>
                      <a:pt x="145" y="60"/>
                    </a:cubicBezTo>
                    <a:cubicBezTo>
                      <a:pt x="106" y="26"/>
                      <a:pt x="55" y="3"/>
                      <a:pt x="0" y="0"/>
                    </a:cubicBezTo>
                    <a:lnTo>
                      <a:pt x="0" y="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707">
                <a:extLst>
                  <a:ext uri="{FF2B5EF4-FFF2-40B4-BE49-F238E27FC236}">
                    <a16:creationId xmlns:a16="http://schemas.microsoft.com/office/drawing/2014/main" id="{422A76A2-2DC7-49A1-B36D-ADD396251FA1}"/>
                  </a:ext>
                </a:extLst>
              </p:cNvPr>
              <p:cNvSpPr>
                <a:spLocks/>
              </p:cNvSpPr>
              <p:nvPr userDrawn="1"/>
            </p:nvSpPr>
            <p:spPr bwMode="auto">
              <a:xfrm>
                <a:off x="5013326" y="5137957"/>
                <a:ext cx="266700" cy="171450"/>
              </a:xfrm>
              <a:custGeom>
                <a:avLst/>
                <a:gdLst>
                  <a:gd name="T0" fmla="*/ 32 w 145"/>
                  <a:gd name="T1" fmla="*/ 93 h 93"/>
                  <a:gd name="T2" fmla="*/ 145 w 145"/>
                  <a:gd name="T3" fmla="*/ 46 h 93"/>
                  <a:gd name="T4" fmla="*/ 145 w 145"/>
                  <a:gd name="T5" fmla="*/ 0 h 93"/>
                  <a:gd name="T6" fmla="*/ 0 w 145"/>
                  <a:gd name="T7" fmla="*/ 60 h 93"/>
                  <a:gd name="T8" fmla="*/ 32 w 145"/>
                  <a:gd name="T9" fmla="*/ 93 h 93"/>
                </a:gdLst>
                <a:ahLst/>
                <a:cxnLst>
                  <a:cxn ang="0">
                    <a:pos x="T0" y="T1"/>
                  </a:cxn>
                  <a:cxn ang="0">
                    <a:pos x="T2" y="T3"/>
                  </a:cxn>
                  <a:cxn ang="0">
                    <a:pos x="T4" y="T5"/>
                  </a:cxn>
                  <a:cxn ang="0">
                    <a:pos x="T6" y="T7"/>
                  </a:cxn>
                  <a:cxn ang="0">
                    <a:pos x="T8" y="T9"/>
                  </a:cxn>
                </a:cxnLst>
                <a:rect l="0" t="0" r="r" b="b"/>
                <a:pathLst>
                  <a:path w="145" h="93">
                    <a:moveTo>
                      <a:pt x="32" y="93"/>
                    </a:moveTo>
                    <a:cubicBezTo>
                      <a:pt x="65" y="65"/>
                      <a:pt x="105" y="49"/>
                      <a:pt x="145" y="46"/>
                    </a:cubicBezTo>
                    <a:cubicBezTo>
                      <a:pt x="145" y="0"/>
                      <a:pt x="145" y="0"/>
                      <a:pt x="145" y="0"/>
                    </a:cubicBezTo>
                    <a:cubicBezTo>
                      <a:pt x="93" y="3"/>
                      <a:pt x="42" y="23"/>
                      <a:pt x="0" y="60"/>
                    </a:cubicBezTo>
                    <a:lnTo>
                      <a:pt x="32" y="93"/>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708">
                <a:extLst>
                  <a:ext uri="{FF2B5EF4-FFF2-40B4-BE49-F238E27FC236}">
                    <a16:creationId xmlns:a16="http://schemas.microsoft.com/office/drawing/2014/main" id="{FC412B88-19E9-49EB-9B7E-4AC65FEBF5DE}"/>
                  </a:ext>
                </a:extLst>
              </p:cNvPr>
              <p:cNvSpPr>
                <a:spLocks/>
              </p:cNvSpPr>
              <p:nvPr userDrawn="1"/>
            </p:nvSpPr>
            <p:spPr bwMode="auto">
              <a:xfrm>
                <a:off x="4860926" y="5288769"/>
                <a:ext cx="171450" cy="269875"/>
              </a:xfrm>
              <a:custGeom>
                <a:avLst/>
                <a:gdLst>
                  <a:gd name="T0" fmla="*/ 46 w 93"/>
                  <a:gd name="T1" fmla="*/ 146 h 146"/>
                  <a:gd name="T2" fmla="*/ 93 w 93"/>
                  <a:gd name="T3" fmla="*/ 33 h 146"/>
                  <a:gd name="T4" fmla="*/ 61 w 93"/>
                  <a:gd name="T5" fmla="*/ 0 h 146"/>
                  <a:gd name="T6" fmla="*/ 0 w 93"/>
                  <a:gd name="T7" fmla="*/ 146 h 146"/>
                  <a:gd name="T8" fmla="*/ 46 w 93"/>
                  <a:gd name="T9" fmla="*/ 146 h 146"/>
                </a:gdLst>
                <a:ahLst/>
                <a:cxnLst>
                  <a:cxn ang="0">
                    <a:pos x="T0" y="T1"/>
                  </a:cxn>
                  <a:cxn ang="0">
                    <a:pos x="T2" y="T3"/>
                  </a:cxn>
                  <a:cxn ang="0">
                    <a:pos x="T4" y="T5"/>
                  </a:cxn>
                  <a:cxn ang="0">
                    <a:pos x="T6" y="T7"/>
                  </a:cxn>
                  <a:cxn ang="0">
                    <a:pos x="T8" y="T9"/>
                  </a:cxn>
                </a:cxnLst>
                <a:rect l="0" t="0" r="r" b="b"/>
                <a:pathLst>
                  <a:path w="93" h="146">
                    <a:moveTo>
                      <a:pt x="46" y="146"/>
                    </a:moveTo>
                    <a:cubicBezTo>
                      <a:pt x="49" y="103"/>
                      <a:pt x="67" y="64"/>
                      <a:pt x="93" y="33"/>
                    </a:cubicBezTo>
                    <a:cubicBezTo>
                      <a:pt x="61" y="0"/>
                      <a:pt x="61" y="0"/>
                      <a:pt x="61" y="0"/>
                    </a:cubicBezTo>
                    <a:cubicBezTo>
                      <a:pt x="26" y="40"/>
                      <a:pt x="4" y="90"/>
                      <a:pt x="0" y="146"/>
                    </a:cubicBezTo>
                    <a:lnTo>
                      <a:pt x="46" y="1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Oval 709">
                <a:extLst>
                  <a:ext uri="{FF2B5EF4-FFF2-40B4-BE49-F238E27FC236}">
                    <a16:creationId xmlns:a16="http://schemas.microsoft.com/office/drawing/2014/main" id="{2EF08788-B2F4-4C2B-AE0D-581B2E7FBA70}"/>
                  </a:ext>
                </a:extLst>
              </p:cNvPr>
              <p:cNvSpPr>
                <a:spLocks noChangeArrowheads="1"/>
              </p:cNvSpPr>
              <p:nvPr userDrawn="1"/>
            </p:nvSpPr>
            <p:spPr bwMode="auto">
              <a:xfrm>
                <a:off x="5226051" y="5503082"/>
                <a:ext cx="166688" cy="166688"/>
              </a:xfrm>
              <a:prstGeom prst="ellipse">
                <a:avLst/>
              </a:pr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710">
                <a:extLst>
                  <a:ext uri="{FF2B5EF4-FFF2-40B4-BE49-F238E27FC236}">
                    <a16:creationId xmlns:a16="http://schemas.microsoft.com/office/drawing/2014/main" id="{272D2780-5064-4807-94DC-D14DF2DE8A3B}"/>
                  </a:ext>
                </a:extLst>
              </p:cNvPr>
              <p:cNvSpPr>
                <a:spLocks/>
              </p:cNvSpPr>
              <p:nvPr userDrawn="1"/>
            </p:nvSpPr>
            <p:spPr bwMode="auto">
              <a:xfrm>
                <a:off x="5265738" y="5374494"/>
                <a:ext cx="254000" cy="254000"/>
              </a:xfrm>
              <a:custGeom>
                <a:avLst/>
                <a:gdLst>
                  <a:gd name="T0" fmla="*/ 37 w 160"/>
                  <a:gd name="T1" fmla="*/ 160 h 160"/>
                  <a:gd name="T2" fmla="*/ 0 w 160"/>
                  <a:gd name="T3" fmla="*/ 121 h 160"/>
                  <a:gd name="T4" fmla="*/ 123 w 160"/>
                  <a:gd name="T5" fmla="*/ 0 h 160"/>
                  <a:gd name="T6" fmla="*/ 160 w 160"/>
                  <a:gd name="T7" fmla="*/ 37 h 160"/>
                  <a:gd name="T8" fmla="*/ 37 w 160"/>
                  <a:gd name="T9" fmla="*/ 160 h 160"/>
                </a:gdLst>
                <a:ahLst/>
                <a:cxnLst>
                  <a:cxn ang="0">
                    <a:pos x="T0" y="T1"/>
                  </a:cxn>
                  <a:cxn ang="0">
                    <a:pos x="T2" y="T3"/>
                  </a:cxn>
                  <a:cxn ang="0">
                    <a:pos x="T4" y="T5"/>
                  </a:cxn>
                  <a:cxn ang="0">
                    <a:pos x="T6" y="T7"/>
                  </a:cxn>
                  <a:cxn ang="0">
                    <a:pos x="T8" y="T9"/>
                  </a:cxn>
                </a:cxnLst>
                <a:rect l="0" t="0" r="r" b="b"/>
                <a:pathLst>
                  <a:path w="160" h="160">
                    <a:moveTo>
                      <a:pt x="37" y="160"/>
                    </a:moveTo>
                    <a:lnTo>
                      <a:pt x="0" y="121"/>
                    </a:lnTo>
                    <a:lnTo>
                      <a:pt x="123" y="0"/>
                    </a:lnTo>
                    <a:lnTo>
                      <a:pt x="160" y="37"/>
                    </a:lnTo>
                    <a:lnTo>
                      <a:pt x="37" y="160"/>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1" name="Group 390">
              <a:extLst>
                <a:ext uri="{FF2B5EF4-FFF2-40B4-BE49-F238E27FC236}">
                  <a16:creationId xmlns:a16="http://schemas.microsoft.com/office/drawing/2014/main" id="{BE4C8514-2CF5-4616-9256-B89DB5B1965C}"/>
                </a:ext>
              </a:extLst>
            </p:cNvPr>
            <p:cNvGrpSpPr/>
            <p:nvPr userDrawn="1"/>
          </p:nvGrpSpPr>
          <p:grpSpPr>
            <a:xfrm>
              <a:off x="3235308" y="5169707"/>
              <a:ext cx="769938" cy="771525"/>
              <a:chOff x="3244851" y="5169707"/>
              <a:chExt cx="769938" cy="771525"/>
            </a:xfrm>
          </p:grpSpPr>
          <p:sp>
            <p:nvSpPr>
              <p:cNvPr id="398" name="Rectangle 711">
                <a:extLst>
                  <a:ext uri="{FF2B5EF4-FFF2-40B4-BE49-F238E27FC236}">
                    <a16:creationId xmlns:a16="http://schemas.microsoft.com/office/drawing/2014/main" id="{3E5079D6-5C73-48D9-B382-CD5E7D841497}"/>
                  </a:ext>
                </a:extLst>
              </p:cNvPr>
              <p:cNvSpPr>
                <a:spLocks noChangeArrowheads="1"/>
              </p:cNvSpPr>
              <p:nvPr userDrawn="1"/>
            </p:nvSpPr>
            <p:spPr bwMode="auto">
              <a:xfrm>
                <a:off x="3617913" y="5169707"/>
                <a:ext cx="23813" cy="17938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712">
                <a:extLst>
                  <a:ext uri="{FF2B5EF4-FFF2-40B4-BE49-F238E27FC236}">
                    <a16:creationId xmlns:a16="http://schemas.microsoft.com/office/drawing/2014/main" id="{EBAEC5FB-1C61-43B1-988E-373AA604D543}"/>
                  </a:ext>
                </a:extLst>
              </p:cNvPr>
              <p:cNvSpPr>
                <a:spLocks noChangeArrowheads="1"/>
              </p:cNvSpPr>
              <p:nvPr userDrawn="1"/>
            </p:nvSpPr>
            <p:spPr bwMode="auto">
              <a:xfrm>
                <a:off x="3617913" y="5169707"/>
                <a:ext cx="133350" cy="714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713">
                <a:extLst>
                  <a:ext uri="{FF2B5EF4-FFF2-40B4-BE49-F238E27FC236}">
                    <a16:creationId xmlns:a16="http://schemas.microsoft.com/office/drawing/2014/main" id="{2B701F65-C880-4158-9F46-3F67F795C564}"/>
                  </a:ext>
                </a:extLst>
              </p:cNvPr>
              <p:cNvSpPr>
                <a:spLocks/>
              </p:cNvSpPr>
              <p:nvPr userDrawn="1"/>
            </p:nvSpPr>
            <p:spPr bwMode="auto">
              <a:xfrm>
                <a:off x="3341688" y="5336394"/>
                <a:ext cx="577850" cy="292100"/>
              </a:xfrm>
              <a:custGeom>
                <a:avLst/>
                <a:gdLst>
                  <a:gd name="T0" fmla="*/ 0 w 314"/>
                  <a:gd name="T1" fmla="*/ 158 h 158"/>
                  <a:gd name="T2" fmla="*/ 157 w 314"/>
                  <a:gd name="T3" fmla="*/ 0 h 158"/>
                  <a:gd name="T4" fmla="*/ 314 w 314"/>
                  <a:gd name="T5" fmla="*/ 158 h 158"/>
                  <a:gd name="T6" fmla="*/ 0 w 314"/>
                  <a:gd name="T7" fmla="*/ 158 h 158"/>
                </a:gdLst>
                <a:ahLst/>
                <a:cxnLst>
                  <a:cxn ang="0">
                    <a:pos x="T0" y="T1"/>
                  </a:cxn>
                  <a:cxn ang="0">
                    <a:pos x="T2" y="T3"/>
                  </a:cxn>
                  <a:cxn ang="0">
                    <a:pos x="T4" y="T5"/>
                  </a:cxn>
                  <a:cxn ang="0">
                    <a:pos x="T6" y="T7"/>
                  </a:cxn>
                </a:cxnLst>
                <a:rect l="0" t="0" r="r" b="b"/>
                <a:pathLst>
                  <a:path w="314" h="158">
                    <a:moveTo>
                      <a:pt x="0" y="158"/>
                    </a:moveTo>
                    <a:cubicBezTo>
                      <a:pt x="0" y="71"/>
                      <a:pt x="70" y="0"/>
                      <a:pt x="157" y="0"/>
                    </a:cubicBezTo>
                    <a:cubicBezTo>
                      <a:pt x="244" y="0"/>
                      <a:pt x="314" y="71"/>
                      <a:pt x="314" y="158"/>
                    </a:cubicBezTo>
                    <a:lnTo>
                      <a:pt x="0" y="158"/>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714">
                <a:extLst>
                  <a:ext uri="{FF2B5EF4-FFF2-40B4-BE49-F238E27FC236}">
                    <a16:creationId xmlns:a16="http://schemas.microsoft.com/office/drawing/2014/main" id="{B05C52CE-0230-49A3-8ED2-FA583AA8644F}"/>
                  </a:ext>
                </a:extLst>
              </p:cNvPr>
              <p:cNvSpPr>
                <a:spLocks noChangeArrowheads="1"/>
              </p:cNvSpPr>
              <p:nvPr userDrawn="1"/>
            </p:nvSpPr>
            <p:spPr bwMode="auto">
              <a:xfrm>
                <a:off x="3244851" y="5628494"/>
                <a:ext cx="769938" cy="3127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715">
                <a:extLst>
                  <a:ext uri="{FF2B5EF4-FFF2-40B4-BE49-F238E27FC236}">
                    <a16:creationId xmlns:a16="http://schemas.microsoft.com/office/drawing/2014/main" id="{DBEC18A1-FBFA-4D7F-9670-01636121E273}"/>
                  </a:ext>
                </a:extLst>
              </p:cNvPr>
              <p:cNvSpPr>
                <a:spLocks noChangeArrowheads="1"/>
              </p:cNvSpPr>
              <p:nvPr userDrawn="1"/>
            </p:nvSpPr>
            <p:spPr bwMode="auto">
              <a:xfrm>
                <a:off x="32924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716">
                <a:extLst>
                  <a:ext uri="{FF2B5EF4-FFF2-40B4-BE49-F238E27FC236}">
                    <a16:creationId xmlns:a16="http://schemas.microsoft.com/office/drawing/2014/main" id="{2C2B552C-E669-40D4-BDD5-21AC0A881D76}"/>
                  </a:ext>
                </a:extLst>
              </p:cNvPr>
              <p:cNvSpPr>
                <a:spLocks noChangeArrowheads="1"/>
              </p:cNvSpPr>
              <p:nvPr userDrawn="1"/>
            </p:nvSpPr>
            <p:spPr bwMode="auto">
              <a:xfrm>
                <a:off x="341312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717">
                <a:extLst>
                  <a:ext uri="{FF2B5EF4-FFF2-40B4-BE49-F238E27FC236}">
                    <a16:creationId xmlns:a16="http://schemas.microsoft.com/office/drawing/2014/main" id="{9D58667E-C9B8-4600-86E4-007FEC955AB9}"/>
                  </a:ext>
                </a:extLst>
              </p:cNvPr>
              <p:cNvSpPr>
                <a:spLocks noChangeArrowheads="1"/>
              </p:cNvSpPr>
              <p:nvPr userDrawn="1"/>
            </p:nvSpPr>
            <p:spPr bwMode="auto">
              <a:xfrm>
                <a:off x="35337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718">
                <a:extLst>
                  <a:ext uri="{FF2B5EF4-FFF2-40B4-BE49-F238E27FC236}">
                    <a16:creationId xmlns:a16="http://schemas.microsoft.com/office/drawing/2014/main" id="{B21B77B2-B3E4-47B5-9312-EB05B64065E5}"/>
                  </a:ext>
                </a:extLst>
              </p:cNvPr>
              <p:cNvSpPr>
                <a:spLocks noChangeArrowheads="1"/>
              </p:cNvSpPr>
              <p:nvPr userDrawn="1"/>
            </p:nvSpPr>
            <p:spPr bwMode="auto">
              <a:xfrm>
                <a:off x="36544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719">
                <a:extLst>
                  <a:ext uri="{FF2B5EF4-FFF2-40B4-BE49-F238E27FC236}">
                    <a16:creationId xmlns:a16="http://schemas.microsoft.com/office/drawing/2014/main" id="{57D1B50A-EB50-4897-87A2-AAAA329BAF9C}"/>
                  </a:ext>
                </a:extLst>
              </p:cNvPr>
              <p:cNvSpPr>
                <a:spLocks noChangeArrowheads="1"/>
              </p:cNvSpPr>
              <p:nvPr userDrawn="1"/>
            </p:nvSpPr>
            <p:spPr bwMode="auto">
              <a:xfrm>
                <a:off x="37750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Rectangle 720">
                <a:extLst>
                  <a:ext uri="{FF2B5EF4-FFF2-40B4-BE49-F238E27FC236}">
                    <a16:creationId xmlns:a16="http://schemas.microsoft.com/office/drawing/2014/main" id="{5853416E-92A6-46D9-AF74-C007CAA3E12E}"/>
                  </a:ext>
                </a:extLst>
              </p:cNvPr>
              <p:cNvSpPr>
                <a:spLocks noChangeArrowheads="1"/>
              </p:cNvSpPr>
              <p:nvPr userDrawn="1"/>
            </p:nvSpPr>
            <p:spPr bwMode="auto">
              <a:xfrm>
                <a:off x="38957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2" name="Group 391">
              <a:extLst>
                <a:ext uri="{FF2B5EF4-FFF2-40B4-BE49-F238E27FC236}">
                  <a16:creationId xmlns:a16="http://schemas.microsoft.com/office/drawing/2014/main" id="{0915BFD3-BD25-474A-91F9-9C4F91AE48C1}"/>
                </a:ext>
              </a:extLst>
            </p:cNvPr>
            <p:cNvGrpSpPr/>
            <p:nvPr userDrawn="1"/>
          </p:nvGrpSpPr>
          <p:grpSpPr>
            <a:xfrm>
              <a:off x="1481138" y="5130019"/>
              <a:ext cx="941388" cy="944563"/>
              <a:chOff x="1481138" y="5130019"/>
              <a:chExt cx="941388" cy="944563"/>
            </a:xfrm>
          </p:grpSpPr>
          <p:sp>
            <p:nvSpPr>
              <p:cNvPr id="394" name="Oval 721">
                <a:extLst>
                  <a:ext uri="{FF2B5EF4-FFF2-40B4-BE49-F238E27FC236}">
                    <a16:creationId xmlns:a16="http://schemas.microsoft.com/office/drawing/2014/main" id="{07778B74-F826-46A3-9DBC-7345A6BD1796}"/>
                  </a:ext>
                </a:extLst>
              </p:cNvPr>
              <p:cNvSpPr>
                <a:spLocks noChangeArrowheads="1"/>
              </p:cNvSpPr>
              <p:nvPr userDrawn="1"/>
            </p:nvSpPr>
            <p:spPr bwMode="auto">
              <a:xfrm>
                <a:off x="1635126" y="5285594"/>
                <a:ext cx="633413" cy="633413"/>
              </a:xfrm>
              <a:prstGeom prst="ellipse">
                <a:avLst/>
              </a:pr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722">
                <a:extLst>
                  <a:ext uri="{FF2B5EF4-FFF2-40B4-BE49-F238E27FC236}">
                    <a16:creationId xmlns:a16="http://schemas.microsoft.com/office/drawing/2014/main" id="{F27C3830-5E8B-49D7-AA1F-3D632AF81391}"/>
                  </a:ext>
                </a:extLst>
              </p:cNvPr>
              <p:cNvSpPr>
                <a:spLocks/>
              </p:cNvSpPr>
              <p:nvPr userDrawn="1"/>
            </p:nvSpPr>
            <p:spPr bwMode="auto">
              <a:xfrm>
                <a:off x="1854201" y="5439582"/>
                <a:ext cx="306388" cy="307975"/>
              </a:xfrm>
              <a:custGeom>
                <a:avLst/>
                <a:gdLst>
                  <a:gd name="T0" fmla="*/ 0 w 193"/>
                  <a:gd name="T1" fmla="*/ 165 h 194"/>
                  <a:gd name="T2" fmla="*/ 30 w 193"/>
                  <a:gd name="T3" fmla="*/ 194 h 194"/>
                  <a:gd name="T4" fmla="*/ 193 w 193"/>
                  <a:gd name="T5" fmla="*/ 30 h 194"/>
                  <a:gd name="T6" fmla="*/ 165 w 193"/>
                  <a:gd name="T7" fmla="*/ 0 h 194"/>
                  <a:gd name="T8" fmla="*/ 0 w 193"/>
                  <a:gd name="T9" fmla="*/ 165 h 194"/>
                </a:gdLst>
                <a:ahLst/>
                <a:cxnLst>
                  <a:cxn ang="0">
                    <a:pos x="T0" y="T1"/>
                  </a:cxn>
                  <a:cxn ang="0">
                    <a:pos x="T2" y="T3"/>
                  </a:cxn>
                  <a:cxn ang="0">
                    <a:pos x="T4" y="T5"/>
                  </a:cxn>
                  <a:cxn ang="0">
                    <a:pos x="T6" y="T7"/>
                  </a:cxn>
                  <a:cxn ang="0">
                    <a:pos x="T8" y="T9"/>
                  </a:cxn>
                </a:cxnLst>
                <a:rect l="0" t="0" r="r" b="b"/>
                <a:pathLst>
                  <a:path w="193" h="194">
                    <a:moveTo>
                      <a:pt x="0" y="165"/>
                    </a:moveTo>
                    <a:lnTo>
                      <a:pt x="30" y="194"/>
                    </a:lnTo>
                    <a:lnTo>
                      <a:pt x="193" y="30"/>
                    </a:lnTo>
                    <a:lnTo>
                      <a:pt x="165" y="0"/>
                    </a:lnTo>
                    <a:lnTo>
                      <a:pt x="0"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723">
                <a:extLst>
                  <a:ext uri="{FF2B5EF4-FFF2-40B4-BE49-F238E27FC236}">
                    <a16:creationId xmlns:a16="http://schemas.microsoft.com/office/drawing/2014/main" id="{D0E68035-64F0-4374-A583-BED4F7DB5EEC}"/>
                  </a:ext>
                </a:extLst>
              </p:cNvPr>
              <p:cNvSpPr>
                <a:spLocks/>
              </p:cNvSpPr>
              <p:nvPr userDrawn="1"/>
            </p:nvSpPr>
            <p:spPr bwMode="auto">
              <a:xfrm>
                <a:off x="1751013" y="5550707"/>
                <a:ext cx="196850" cy="196850"/>
              </a:xfrm>
              <a:custGeom>
                <a:avLst/>
                <a:gdLst>
                  <a:gd name="T0" fmla="*/ 94 w 124"/>
                  <a:gd name="T1" fmla="*/ 124 h 124"/>
                  <a:gd name="T2" fmla="*/ 124 w 124"/>
                  <a:gd name="T3" fmla="*/ 94 h 124"/>
                  <a:gd name="T4" fmla="*/ 30 w 124"/>
                  <a:gd name="T5" fmla="*/ 0 h 124"/>
                  <a:gd name="T6" fmla="*/ 0 w 124"/>
                  <a:gd name="T7" fmla="*/ 30 h 124"/>
                  <a:gd name="T8" fmla="*/ 94 w 124"/>
                  <a:gd name="T9" fmla="*/ 124 h 124"/>
                </a:gdLst>
                <a:ahLst/>
                <a:cxnLst>
                  <a:cxn ang="0">
                    <a:pos x="T0" y="T1"/>
                  </a:cxn>
                  <a:cxn ang="0">
                    <a:pos x="T2" y="T3"/>
                  </a:cxn>
                  <a:cxn ang="0">
                    <a:pos x="T4" y="T5"/>
                  </a:cxn>
                  <a:cxn ang="0">
                    <a:pos x="T6" y="T7"/>
                  </a:cxn>
                  <a:cxn ang="0">
                    <a:pos x="T8" y="T9"/>
                  </a:cxn>
                </a:cxnLst>
                <a:rect l="0" t="0" r="r" b="b"/>
                <a:pathLst>
                  <a:path w="124" h="124">
                    <a:moveTo>
                      <a:pt x="94" y="124"/>
                    </a:moveTo>
                    <a:lnTo>
                      <a:pt x="124" y="94"/>
                    </a:lnTo>
                    <a:lnTo>
                      <a:pt x="30" y="0"/>
                    </a:lnTo>
                    <a:lnTo>
                      <a:pt x="0" y="30"/>
                    </a:lnTo>
                    <a:lnTo>
                      <a:pt x="94"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724">
                <a:extLst>
                  <a:ext uri="{FF2B5EF4-FFF2-40B4-BE49-F238E27FC236}">
                    <a16:creationId xmlns:a16="http://schemas.microsoft.com/office/drawing/2014/main" id="{008950AA-3866-40A1-B94E-32CC051F4762}"/>
                  </a:ext>
                </a:extLst>
              </p:cNvPr>
              <p:cNvSpPr>
                <a:spLocks/>
              </p:cNvSpPr>
              <p:nvPr userDrawn="1"/>
            </p:nvSpPr>
            <p:spPr bwMode="auto">
              <a:xfrm>
                <a:off x="1481138" y="5130019"/>
                <a:ext cx="941388" cy="944563"/>
              </a:xfrm>
              <a:custGeom>
                <a:avLst/>
                <a:gdLst>
                  <a:gd name="T0" fmla="*/ 256 w 512"/>
                  <a:gd name="T1" fmla="*/ 512 h 512"/>
                  <a:gd name="T2" fmla="*/ 0 w 512"/>
                  <a:gd name="T3" fmla="*/ 256 h 512"/>
                  <a:gd name="T4" fmla="*/ 256 w 512"/>
                  <a:gd name="T5" fmla="*/ 0 h 512"/>
                  <a:gd name="T6" fmla="*/ 256 w 512"/>
                  <a:gd name="T7" fmla="*/ 48 h 512"/>
                  <a:gd name="T8" fmla="*/ 48 w 512"/>
                  <a:gd name="T9" fmla="*/ 256 h 512"/>
                  <a:gd name="T10" fmla="*/ 256 w 512"/>
                  <a:gd name="T11" fmla="*/ 464 h 512"/>
                  <a:gd name="T12" fmla="*/ 46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5"/>
                      <a:pt x="115" y="0"/>
                      <a:pt x="256" y="0"/>
                    </a:cubicBezTo>
                    <a:cubicBezTo>
                      <a:pt x="256" y="48"/>
                      <a:pt x="256" y="48"/>
                      <a:pt x="256" y="48"/>
                    </a:cubicBezTo>
                    <a:cubicBezTo>
                      <a:pt x="141" y="48"/>
                      <a:pt x="48" y="141"/>
                      <a:pt x="48" y="256"/>
                    </a:cubicBezTo>
                    <a:cubicBezTo>
                      <a:pt x="48" y="371"/>
                      <a:pt x="141" y="464"/>
                      <a:pt x="256" y="464"/>
                    </a:cubicBezTo>
                    <a:cubicBezTo>
                      <a:pt x="371" y="464"/>
                      <a:pt x="464" y="371"/>
                      <a:pt x="464" y="256"/>
                    </a:cubicBezTo>
                    <a:cubicBezTo>
                      <a:pt x="512" y="256"/>
                      <a:pt x="512" y="256"/>
                      <a:pt x="512" y="256"/>
                    </a:cubicBezTo>
                    <a:cubicBezTo>
                      <a:pt x="512" y="397"/>
                      <a:pt x="397" y="512"/>
                      <a:pt x="256" y="512"/>
                    </a:cubicBez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93" name="Graphic 392">
              <a:extLst>
                <a:ext uri="{FF2B5EF4-FFF2-40B4-BE49-F238E27FC236}">
                  <a16:creationId xmlns:a16="http://schemas.microsoft.com/office/drawing/2014/main" id="{E37374DF-96E8-4659-A454-15F8002DFF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27746" y="5120847"/>
              <a:ext cx="920803" cy="920803"/>
            </a:xfrm>
            <a:prstGeom prst="rect">
              <a:avLst/>
            </a:prstGeom>
          </p:spPr>
        </p:pic>
      </p:grpSp>
    </p:spTree>
    <p:extLst>
      <p:ext uri="{BB962C8B-B14F-4D97-AF65-F5344CB8AC3E}">
        <p14:creationId xmlns:p14="http://schemas.microsoft.com/office/powerpoint/2010/main" val="2999621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333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Box 3" descr="This is a copyright notice that should be included on the final slide.">
            <a:extLst>
              <a:ext uri="{FF2B5EF4-FFF2-40B4-BE49-F238E27FC236}">
                <a16:creationId xmlns:a16="http://schemas.microsoft.com/office/drawing/2014/main" id="{B3F4BAAE-A3BA-EF48-644F-71166888F068}"/>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978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3C3C4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4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148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20087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99579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3049657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72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00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2979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15296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Box 3" descr="This is a copyright notice that should be included on the final slide.">
            <a:extLst>
              <a:ext uri="{FF2B5EF4-FFF2-40B4-BE49-F238E27FC236}">
                <a16:creationId xmlns:a16="http://schemas.microsoft.com/office/drawing/2014/main" id="{FD9AF720-28D2-D322-9DD3-87D661890A68}"/>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4981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6868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7928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2072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310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0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523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278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608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16675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Box 3" descr="This is a copyright notice that should be included on the final slide.">
            <a:extLst>
              <a:ext uri="{FF2B5EF4-FFF2-40B4-BE49-F238E27FC236}">
                <a16:creationId xmlns:a16="http://schemas.microsoft.com/office/drawing/2014/main" id="{C0A8FC8A-C45F-F257-7FE3-96C0505687D9}"/>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6373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1743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781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50017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68695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036023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7278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6312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063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42924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603740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Box 3" descr="This is a copyright notice that should be included on the final slide.">
            <a:extLst>
              <a:ext uri="{FF2B5EF4-FFF2-40B4-BE49-F238E27FC236}">
                <a16:creationId xmlns:a16="http://schemas.microsoft.com/office/drawing/2014/main" id="{78F7A71B-7E63-1E8F-82D5-C4CA21EA726C}"/>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4581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8447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877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619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922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0171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4669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2723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621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38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Box 3" descr="This is a copyright notice that should be included on the final slide.">
            <a:extLst>
              <a:ext uri="{FF2B5EF4-FFF2-40B4-BE49-F238E27FC236}">
                <a16:creationId xmlns:a16="http://schemas.microsoft.com/office/drawing/2014/main" id="{1A893E19-02BB-8093-6003-59D7E66DCCC2}"/>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194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62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8927855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69104854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33289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2999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88650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0332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0916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3813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Box 3" descr="This is a copyright notice that should be included on the final slide.">
            <a:extLst>
              <a:ext uri="{FF2B5EF4-FFF2-40B4-BE49-F238E27FC236}">
                <a16:creationId xmlns:a16="http://schemas.microsoft.com/office/drawing/2014/main" id="{B246DA45-C1F2-0229-5A50-B9BF2BB14F27}"/>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4491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6533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4675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18908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8120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46036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60288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44742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036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68651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4" name="Text Box 3" descr="This is a copyright notice that should be included on the final slide.">
            <a:extLst>
              <a:ext uri="{FF2B5EF4-FFF2-40B4-BE49-F238E27FC236}">
                <a16:creationId xmlns:a16="http://schemas.microsoft.com/office/drawing/2014/main" id="{62C3C84F-EE67-9F51-CDE7-185359362CD3}"/>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456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25057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95576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3755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87210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742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125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91509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884296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043339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Text Box 3" descr="This is a copyright notice that should be included on the final slide.">
            <a:extLst>
              <a:ext uri="{FF2B5EF4-FFF2-40B4-BE49-F238E27FC236}">
                <a16:creationId xmlns:a16="http://schemas.microsoft.com/office/drawing/2014/main" id="{12CCD0DE-8F88-A922-9645-8958A0B12577}"/>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763227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46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1242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94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110949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4960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8997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3368670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735898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4728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Box 3" descr="This is a copyright notice that should be included on the final slide.">
            <a:extLst>
              <a:ext uri="{FF2B5EF4-FFF2-40B4-BE49-F238E27FC236}">
                <a16:creationId xmlns:a16="http://schemas.microsoft.com/office/drawing/2014/main" id="{29F9499D-F5B2-0D7C-26DC-04FAD5E9F622}"/>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7451234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83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19968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500354333"/>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71308554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71357383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81909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31949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5150076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1107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ext Box 3" descr="This is a copyright notice that should be included on the final slide.">
            <a:extLst>
              <a:ext uri="{FF2B5EF4-FFF2-40B4-BE49-F238E27FC236}">
                <a16:creationId xmlns:a16="http://schemas.microsoft.com/office/drawing/2014/main" id="{A8595A9C-A3C0-9AF7-D8D7-EA227C700DE4}"/>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43695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7949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5635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764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6178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6991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37391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906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336370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205065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Box 3" descr="This is a copyright notice that should be included on the final slide.">
            <a:extLst>
              <a:ext uri="{FF2B5EF4-FFF2-40B4-BE49-F238E27FC236}">
                <a16:creationId xmlns:a16="http://schemas.microsoft.com/office/drawing/2014/main" id="{F736D5AC-2E45-0381-808D-FFCC6F561418}"/>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964716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39462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2542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49239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15843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38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99093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6534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563616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12013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Box 3" descr="This is a copyright notice that should be included on the final slide.">
            <a:extLst>
              <a:ext uri="{FF2B5EF4-FFF2-40B4-BE49-F238E27FC236}">
                <a16:creationId xmlns:a16="http://schemas.microsoft.com/office/drawing/2014/main" id="{D9E5BDF9-6A0A-99C8-2F74-F88B9EDCF0D3}"/>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411098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03667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601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256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84023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6946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9355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9703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1891727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p:nvPicPr>
        <p:blipFill rotWithShape="1">
          <a:blip r:embed="rId2"/>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78601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Box 3" descr="This is a copyright notice that should be included on the final slide.">
            <a:extLst>
              <a:ext uri="{FF2B5EF4-FFF2-40B4-BE49-F238E27FC236}">
                <a16:creationId xmlns:a16="http://schemas.microsoft.com/office/drawing/2014/main" id="{B3BD7E9D-89F9-2383-5687-AC578804767F}"/>
              </a:ext>
            </a:extLst>
          </p:cNvPr>
          <p:cNvSpPr txBox="1">
            <a:spLocks noChangeArrowheads="1"/>
          </p:cNvSpPr>
          <p:nvPr userDrawn="1"/>
        </p:nvSpPr>
        <p:spPr bwMode="blackWhite">
          <a:xfrm>
            <a:off x="584200" y="6288088"/>
            <a:ext cx="4482124"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©Microsoft Corporation</a:t>
            </a:r>
            <a:br>
              <a:rPr lang="en-US" sz="700">
                <a:solidFill>
                  <a:schemeClr val="tx1"/>
                </a:solidFill>
                <a:cs typeface="Segoe UI" pitchFamily="34" charset="0"/>
              </a:rPr>
            </a:br>
            <a:r>
              <a:rPr lang="en-US" sz="700">
                <a:solidFill>
                  <a:schemeClr val="tx1"/>
                </a:solidFill>
                <a:cs typeface="Segoe UI" pitchFamily="34" charset="0"/>
              </a:rPr>
              <a:t>Azure</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A5ED-D89A-49CC-ACBE-B2B700A852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82CBD-63B2-4C35-90D0-334D43009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92C60-7A0D-4D7F-854D-CEB083D7E8E6}"/>
              </a:ext>
            </a:extLst>
          </p:cNvPr>
          <p:cNvSpPr>
            <a:spLocks noGrp="1"/>
          </p:cNvSpPr>
          <p:nvPr>
            <p:ph type="dt" sz="half" idx="10"/>
          </p:nvPr>
        </p:nvSpPr>
        <p:spPr/>
        <p:txBody>
          <a:bodyPr/>
          <a:lstStyle/>
          <a:p>
            <a:fld id="{846CE7D5-CF57-46EF-B807-FDD0502418D4}" type="datetimeFigureOut">
              <a:rPr lang="en-US" smtClean="0"/>
              <a:t>11/24/23</a:t>
            </a:fld>
            <a:endParaRPr lang="en-US"/>
          </a:p>
        </p:txBody>
      </p:sp>
      <p:sp>
        <p:nvSpPr>
          <p:cNvPr id="5" name="Footer Placeholder 4">
            <a:extLst>
              <a:ext uri="{FF2B5EF4-FFF2-40B4-BE49-F238E27FC236}">
                <a16:creationId xmlns:a16="http://schemas.microsoft.com/office/drawing/2014/main" id="{AE0F90A4-616B-4B5E-8362-11308AB70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DC73E-CC84-48CD-A9B3-4B5212D4DB6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40309057"/>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736407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1_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54911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5252221"/>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212589"/>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70804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1"/>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1" y="585789"/>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90"/>
            <a:ext cx="4070350" cy="482325"/>
          </a:xfrm>
          <a:prstGeom prst="rect">
            <a:avLst/>
          </a:prstGeom>
        </p:spPr>
      </p:pic>
    </p:spTree>
    <p:extLst>
      <p:ext uri="{BB962C8B-B14F-4D97-AF65-F5344CB8AC3E}">
        <p14:creationId xmlns:p14="http://schemas.microsoft.com/office/powerpoint/2010/main" val="400031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593317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735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058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25815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830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019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19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60364" y="1670050"/>
            <a:ext cx="2743200" cy="430901"/>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3233248" y="1670050"/>
            <a:ext cx="2743200" cy="430901"/>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6106134" y="1670050"/>
            <a:ext cx="2743200" cy="430901"/>
          </a:xfrm>
        </p:spPr>
        <p:txBody>
          <a:bodyPr/>
          <a:lstStyle/>
          <a:p>
            <a:endParaRPr lang="en-US"/>
          </a:p>
        </p:txBody>
      </p:sp>
      <p:sp>
        <p:nvSpPr>
          <p:cNvPr id="7" name="Picture Placeholder 3">
            <a:extLst>
              <a:ext uri="{FF2B5EF4-FFF2-40B4-BE49-F238E27FC236}">
                <a16:creationId xmlns:a16="http://schemas.microsoft.com/office/drawing/2014/main" id="{647EDDA9-6AA3-447C-8910-3D35DE7BE985}"/>
              </a:ext>
            </a:extLst>
          </p:cNvPr>
          <p:cNvSpPr>
            <a:spLocks noGrp="1"/>
          </p:cNvSpPr>
          <p:nvPr>
            <p:ph type="pic" sz="quarter" idx="13"/>
          </p:nvPr>
        </p:nvSpPr>
        <p:spPr>
          <a:xfrm>
            <a:off x="8979018" y="1670050"/>
            <a:ext cx="2743200" cy="430901"/>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485775" y="4219576"/>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3354495" y="4219576"/>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6227380" y="4219576"/>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CFDB47DC-3E7D-4F41-80FE-ADCF86E7FB3A}"/>
              </a:ext>
            </a:extLst>
          </p:cNvPr>
          <p:cNvSpPr>
            <a:spLocks noGrp="1"/>
          </p:cNvSpPr>
          <p:nvPr>
            <p:ph type="body" sz="quarter" idx="17"/>
          </p:nvPr>
        </p:nvSpPr>
        <p:spPr>
          <a:xfrm>
            <a:off x="9100264" y="4219576"/>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730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2F79-6232-4303-8793-50D1B5FF6DBB}"/>
              </a:ext>
            </a:extLst>
          </p:cNvPr>
          <p:cNvSpPr>
            <a:spLocks noGrp="1"/>
          </p:cNvSpPr>
          <p:nvPr>
            <p:ph type="title"/>
          </p:nvPr>
        </p:nvSpPr>
        <p:spPr>
          <a:xfrm>
            <a:off x="588263" y="1543987"/>
            <a:ext cx="4860662" cy="985025"/>
          </a:xfrm>
        </p:spPr>
        <p:txBody>
          <a:bodyPr/>
          <a:lstStyle/>
          <a:p>
            <a:r>
              <a:rPr lang="en-US"/>
              <a:t>Click to edit Master title style</a:t>
            </a:r>
          </a:p>
        </p:txBody>
      </p:sp>
      <p:sp>
        <p:nvSpPr>
          <p:cNvPr id="4" name="Text Placeholder 3">
            <a:extLst>
              <a:ext uri="{FF2B5EF4-FFF2-40B4-BE49-F238E27FC236}">
                <a16:creationId xmlns:a16="http://schemas.microsoft.com/office/drawing/2014/main" id="{DC08BEA2-DBF3-41FB-A0C4-E67462C2AD7F}"/>
              </a:ext>
            </a:extLst>
          </p:cNvPr>
          <p:cNvSpPr>
            <a:spLocks noGrp="1"/>
          </p:cNvSpPr>
          <p:nvPr>
            <p:ph type="body" sz="quarter" idx="10"/>
          </p:nvPr>
        </p:nvSpPr>
        <p:spPr>
          <a:xfrm>
            <a:off x="588964" y="2834069"/>
            <a:ext cx="4792662" cy="1612749"/>
          </a:xfrm>
        </p:spPr>
        <p:txBody>
          <a:bodyPr/>
          <a:lstStyle>
            <a:lvl1pPr marL="0" indent="0">
              <a:spcBef>
                <a:spcPts val="1200"/>
              </a:spcBef>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205088"/>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60364" y="1393372"/>
            <a:ext cx="2743200" cy="430901"/>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3233248" y="1393372"/>
            <a:ext cx="2743200" cy="430901"/>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6106134" y="1393372"/>
            <a:ext cx="2743200" cy="430901"/>
          </a:xfrm>
        </p:spPr>
        <p:txBody>
          <a:bodyPr/>
          <a:lstStyle/>
          <a:p>
            <a:endParaRPr lang="en-US"/>
          </a:p>
        </p:txBody>
      </p:sp>
      <p:sp>
        <p:nvSpPr>
          <p:cNvPr id="7" name="Picture Placeholder 3">
            <a:extLst>
              <a:ext uri="{FF2B5EF4-FFF2-40B4-BE49-F238E27FC236}">
                <a16:creationId xmlns:a16="http://schemas.microsoft.com/office/drawing/2014/main" id="{647EDDA9-6AA3-447C-8910-3D35DE7BE985}"/>
              </a:ext>
            </a:extLst>
          </p:cNvPr>
          <p:cNvSpPr>
            <a:spLocks noGrp="1"/>
          </p:cNvSpPr>
          <p:nvPr>
            <p:ph type="pic" sz="quarter" idx="13"/>
          </p:nvPr>
        </p:nvSpPr>
        <p:spPr>
          <a:xfrm>
            <a:off x="8979018" y="1393372"/>
            <a:ext cx="2743200" cy="430901"/>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360364" y="403664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3233248" y="403664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6106134" y="403664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CFDB47DC-3E7D-4F41-80FE-ADCF86E7FB3A}"/>
              </a:ext>
            </a:extLst>
          </p:cNvPr>
          <p:cNvSpPr>
            <a:spLocks noGrp="1"/>
          </p:cNvSpPr>
          <p:nvPr>
            <p:ph type="body" sz="quarter" idx="17"/>
          </p:nvPr>
        </p:nvSpPr>
        <p:spPr>
          <a:xfrm>
            <a:off x="8979018" y="403664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6164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262590" y="1393372"/>
            <a:ext cx="2743200" cy="430901"/>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6135475" y="1393372"/>
            <a:ext cx="2743200" cy="430901"/>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3262590" y="403664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6135475" y="403664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484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655652"/>
            <a:ext cx="4742494" cy="985025"/>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5724047" y="785733"/>
            <a:ext cx="2743200" cy="430901"/>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8860537" y="785733"/>
            <a:ext cx="2743200" cy="430901"/>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5724047" y="3429001"/>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8860537" y="3429001"/>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068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1675347" y="1670050"/>
            <a:ext cx="2743200" cy="430901"/>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4724400" y="1670050"/>
            <a:ext cx="2743200" cy="430901"/>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7807011" y="1670050"/>
            <a:ext cx="2743200" cy="430901"/>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1800759" y="4219576"/>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4845647" y="4219576"/>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7928257" y="4219576"/>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889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3"/>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Tree>
    <p:extLst>
      <p:ext uri="{BB962C8B-B14F-4D97-AF65-F5344CB8AC3E}">
        <p14:creationId xmlns:p14="http://schemas.microsoft.com/office/powerpoint/2010/main" val="88056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1735AD-FCBC-479D-A7BD-442097C17D9C}"/>
              </a:ext>
            </a:extLst>
          </p:cNvPr>
          <p:cNvSpPr>
            <a:spLocks noGrp="1"/>
          </p:cNvSpPr>
          <p:nvPr>
            <p:ph type="pic" sz="quarter" idx="12"/>
          </p:nvPr>
        </p:nvSpPr>
        <p:spPr>
          <a:xfrm>
            <a:off x="1" y="0"/>
            <a:ext cx="5564777" cy="430901"/>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9" y="1136469"/>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6" y="2568894"/>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6" y="3632126"/>
            <a:ext cx="5321300" cy="1480405"/>
          </a:xfrm>
          <a:noFill/>
        </p:spPr>
        <p:txBody>
          <a:bodyPr lIns="0" tIns="0" rIns="0" bIns="0"/>
          <a:lstStyle>
            <a:lvl1pPr marL="0" indent="0">
              <a:spcBef>
                <a:spcPts val="1200"/>
              </a:spcBef>
              <a:spcAft>
                <a:spcPts val="1200"/>
              </a:spcAft>
              <a:buNone/>
              <a:defRPr sz="16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672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F6F062-1C4E-4CB4-A6FB-8DE34C640BA1}"/>
              </a:ext>
            </a:extLst>
          </p:cNvPr>
          <p:cNvSpPr/>
          <p:nvPr userDrawn="1"/>
        </p:nvSpPr>
        <p:spPr bwMode="auto">
          <a:xfrm>
            <a:off x="1" y="0"/>
            <a:ext cx="5564777"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9" y="1136469"/>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6" y="2397950"/>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6" y="4386600"/>
            <a:ext cx="5321300" cy="1480405"/>
          </a:xfrm>
          <a:noFill/>
        </p:spPr>
        <p:txBody>
          <a:bodyPr lIns="0" tIns="0" rIns="0" bIns="0"/>
          <a:lstStyle>
            <a:lvl1pPr marL="0" indent="0">
              <a:spcBef>
                <a:spcPts val="1200"/>
              </a:spcBef>
              <a:spcAft>
                <a:spcPts val="1200"/>
              </a:spcAft>
              <a:buNone/>
              <a:defRPr sz="16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9781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1735AD-FCBC-479D-A7BD-442097C17D9C}"/>
              </a:ext>
            </a:extLst>
          </p:cNvPr>
          <p:cNvSpPr>
            <a:spLocks noGrp="1"/>
          </p:cNvSpPr>
          <p:nvPr>
            <p:ph type="pic" sz="quarter" idx="12"/>
          </p:nvPr>
        </p:nvSpPr>
        <p:spPr>
          <a:xfrm>
            <a:off x="1" y="0"/>
            <a:ext cx="5564777" cy="430901"/>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9" y="1136469"/>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6" y="2081214"/>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6" y="3564566"/>
            <a:ext cx="5321300" cy="1184940"/>
          </a:xfrm>
          <a:noFill/>
        </p:spPr>
        <p:txBody>
          <a:bodyPr lIns="0" tIns="0" rIns="0" bIns="0"/>
          <a:lstStyle>
            <a:lvl1pPr marL="0" indent="0">
              <a:spcBef>
                <a:spcPts val="1200"/>
              </a:spcBef>
              <a:spcAft>
                <a:spcPts val="1200"/>
              </a:spcAft>
              <a:buNone/>
              <a:defRPr sz="1600"/>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D2C3B84-4404-469A-BF97-024465FE28A6}"/>
              </a:ext>
            </a:extLst>
          </p:cNvPr>
          <p:cNvSpPr>
            <a:spLocks noGrp="1"/>
          </p:cNvSpPr>
          <p:nvPr>
            <p:ph type="body" sz="quarter" idx="13"/>
          </p:nvPr>
        </p:nvSpPr>
        <p:spPr>
          <a:xfrm>
            <a:off x="121738" y="5456660"/>
            <a:ext cx="5321300" cy="1574418"/>
          </a:xfrm>
          <a:solidFill>
            <a:schemeClr val="bg1">
              <a:alpha val="62000"/>
            </a:schemeClr>
          </a:solidFill>
        </p:spPr>
        <p:txBody>
          <a:bodyPr lIns="274320" tIns="274320" rIns="274320" bIns="274320"/>
          <a:lstStyle>
            <a:lvl1pPr marL="0" indent="0">
              <a:buNone/>
              <a:defRPr sz="1600"/>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1574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3"/>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4"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4804443" cy="1078757"/>
          </a:xfrm>
        </p:spPr>
        <p:txBody>
          <a:bodyPr/>
          <a:lstStyle>
            <a:lvl1pPr marL="0" indent="0">
              <a:spcBef>
                <a:spcPts val="600"/>
              </a:spcBef>
              <a:spcAft>
                <a:spcPts val="600"/>
              </a:spcAft>
              <a:buNone/>
              <a:defRPr sz="1400"/>
            </a:lvl1pPr>
            <a:lvl2pPr marL="171417" indent="-171417">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3" name="Group 52" descr="migrate">
            <a:extLst>
              <a:ext uri="{FF2B5EF4-FFF2-40B4-BE49-F238E27FC236}">
                <a16:creationId xmlns:a16="http://schemas.microsoft.com/office/drawing/2014/main" id="{BC1D4D04-D29F-4987-BC4B-8DCED12A64F0}"/>
              </a:ext>
            </a:extLst>
          </p:cNvPr>
          <p:cNvGrpSpPr>
            <a:grpSpLocks noChangeAspect="1"/>
          </p:cNvGrpSpPr>
          <p:nvPr userDrawn="1"/>
        </p:nvGrpSpPr>
        <p:grpSpPr>
          <a:xfrm>
            <a:off x="2445354" y="1999833"/>
            <a:ext cx="457200" cy="457200"/>
            <a:chOff x="7260749" y="3048383"/>
            <a:chExt cx="406193" cy="406193"/>
          </a:xfrm>
        </p:grpSpPr>
        <p:sp>
          <p:nvSpPr>
            <p:cNvPr id="55" name="Rectangle 562">
              <a:extLst>
                <a:ext uri="{FF2B5EF4-FFF2-40B4-BE49-F238E27FC236}">
                  <a16:creationId xmlns:a16="http://schemas.microsoft.com/office/drawing/2014/main" id="{07598E5D-2571-47F7-B42C-2EB8F6DECC8B}"/>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56" name="Rectangle 563">
              <a:extLst>
                <a:ext uri="{FF2B5EF4-FFF2-40B4-BE49-F238E27FC236}">
                  <a16:creationId xmlns:a16="http://schemas.microsoft.com/office/drawing/2014/main" id="{A5F71DCD-C64B-4134-8DE4-AFE55447B25D}"/>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57" name="Rectangle 564">
              <a:extLst>
                <a:ext uri="{FF2B5EF4-FFF2-40B4-BE49-F238E27FC236}">
                  <a16:creationId xmlns:a16="http://schemas.microsoft.com/office/drawing/2014/main" id="{8F44E323-7065-4DEC-8C8A-2C2082476A5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58" name="Rectangle 565">
              <a:extLst>
                <a:ext uri="{FF2B5EF4-FFF2-40B4-BE49-F238E27FC236}">
                  <a16:creationId xmlns:a16="http://schemas.microsoft.com/office/drawing/2014/main" id="{BB2C1826-7BED-4B55-945F-7BBA8BD7FF4C}"/>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C5A4D4CC-28D7-446E-825C-0AD7393A7243}"/>
              </a:ext>
            </a:extLst>
          </p:cNvPr>
          <p:cNvSpPr/>
          <p:nvPr userDrawn="1"/>
        </p:nvSpPr>
        <p:spPr>
          <a:xfrm>
            <a:off x="1733278" y="2608672"/>
            <a:ext cx="1881354"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62" name="Group 61" descr="accelerate">
            <a:extLst>
              <a:ext uri="{FF2B5EF4-FFF2-40B4-BE49-F238E27FC236}">
                <a16:creationId xmlns:a16="http://schemas.microsoft.com/office/drawing/2014/main" id="{391E3099-AF01-4C46-8B19-551386788A61}"/>
              </a:ext>
            </a:extLst>
          </p:cNvPr>
          <p:cNvGrpSpPr>
            <a:grpSpLocks noChangeAspect="1"/>
          </p:cNvGrpSpPr>
          <p:nvPr userDrawn="1"/>
        </p:nvGrpSpPr>
        <p:grpSpPr>
          <a:xfrm>
            <a:off x="4527701" y="1909197"/>
            <a:ext cx="638461" cy="638459"/>
            <a:chOff x="3552614" y="3048383"/>
            <a:chExt cx="406193" cy="406193"/>
          </a:xfrm>
        </p:grpSpPr>
        <p:sp>
          <p:nvSpPr>
            <p:cNvPr id="64" name="Oval 236">
              <a:extLst>
                <a:ext uri="{FF2B5EF4-FFF2-40B4-BE49-F238E27FC236}">
                  <a16:creationId xmlns:a16="http://schemas.microsoft.com/office/drawing/2014/main" id="{4ACCCEE4-CDF2-4437-88D6-8077BB53E7FF}"/>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65" name="Oval 237">
              <a:extLst>
                <a:ext uri="{FF2B5EF4-FFF2-40B4-BE49-F238E27FC236}">
                  <a16:creationId xmlns:a16="http://schemas.microsoft.com/office/drawing/2014/main" id="{D2B18B80-6609-46F4-B9AA-A036CDB4CC7A}"/>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66" name="Oval 238">
              <a:extLst>
                <a:ext uri="{FF2B5EF4-FFF2-40B4-BE49-F238E27FC236}">
                  <a16:creationId xmlns:a16="http://schemas.microsoft.com/office/drawing/2014/main" id="{4C1DDB9A-A019-45AB-A5F9-CC6CC30D378D}"/>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grpSp>
      <p:sp>
        <p:nvSpPr>
          <p:cNvPr id="63" name="Rectangle 62">
            <a:extLst>
              <a:ext uri="{FF2B5EF4-FFF2-40B4-BE49-F238E27FC236}">
                <a16:creationId xmlns:a16="http://schemas.microsoft.com/office/drawing/2014/main" id="{07658CCC-3CCD-4949-BD37-E9DEF1C1A44D}"/>
              </a:ext>
            </a:extLst>
          </p:cNvPr>
          <p:cNvSpPr/>
          <p:nvPr userDrawn="1"/>
        </p:nvSpPr>
        <p:spPr>
          <a:xfrm>
            <a:off x="3996884" y="2608672"/>
            <a:ext cx="1881354"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70" name="Rectangle 69">
            <a:extLst>
              <a:ext uri="{FF2B5EF4-FFF2-40B4-BE49-F238E27FC236}">
                <a16:creationId xmlns:a16="http://schemas.microsoft.com/office/drawing/2014/main" id="{0D730641-CEF0-4284-A339-5CB15978713F}"/>
              </a:ext>
            </a:extLst>
          </p:cNvPr>
          <p:cNvSpPr/>
          <p:nvPr userDrawn="1"/>
        </p:nvSpPr>
        <p:spPr>
          <a:xfrm>
            <a:off x="6391040" y="2608672"/>
            <a:ext cx="1567698" cy="478304"/>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71" name="Graphic 70">
            <a:extLst>
              <a:ext uri="{FF2B5EF4-FFF2-40B4-BE49-F238E27FC236}">
                <a16:creationId xmlns:a16="http://schemas.microsoft.com/office/drawing/2014/main" id="{E68615BC-CC58-4CDA-86F0-A940A11C44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3" y="1983806"/>
            <a:ext cx="489254" cy="489254"/>
          </a:xfrm>
          <a:prstGeom prst="rect">
            <a:avLst/>
          </a:prstGeom>
        </p:spPr>
      </p:pic>
      <p:pic>
        <p:nvPicPr>
          <p:cNvPr id="75" name="Picture 74" descr="A picture containing plate&#10;&#10;Description automatically generated">
            <a:extLst>
              <a:ext uri="{FF2B5EF4-FFF2-40B4-BE49-F238E27FC236}">
                <a16:creationId xmlns:a16="http://schemas.microsoft.com/office/drawing/2014/main" id="{66E0F70E-11D5-437D-AFE6-B1411139482B}"/>
              </a:ext>
            </a:extLst>
          </p:cNvPr>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3"/>
            <a:ext cx="524062" cy="524062"/>
          </a:xfrm>
          <a:prstGeom prst="rect">
            <a:avLst/>
          </a:prstGeom>
        </p:spPr>
      </p:pic>
      <p:sp>
        <p:nvSpPr>
          <p:cNvPr id="76" name="Rectangle 75">
            <a:extLst>
              <a:ext uri="{FF2B5EF4-FFF2-40B4-BE49-F238E27FC236}">
                <a16:creationId xmlns:a16="http://schemas.microsoft.com/office/drawing/2014/main" id="{BD56FD62-B9BD-424E-B116-74D18F57AE8A}"/>
              </a:ext>
            </a:extLst>
          </p:cNvPr>
          <p:cNvSpPr/>
          <p:nvPr userDrawn="1"/>
        </p:nvSpPr>
        <p:spPr>
          <a:xfrm>
            <a:off x="8483655" y="2608672"/>
            <a:ext cx="1804572"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B47132A3-3BBE-4E23-889A-6791F052B727}"/>
              </a:ext>
            </a:extLst>
          </p:cNvPr>
          <p:cNvGrpSpPr/>
          <p:nvPr userDrawn="1"/>
        </p:nvGrpSpPr>
        <p:grpSpPr>
          <a:xfrm>
            <a:off x="16696963" y="3741374"/>
            <a:ext cx="4064509" cy="3145183"/>
            <a:chOff x="16696962" y="3741373"/>
            <a:chExt cx="4064509" cy="3145183"/>
          </a:xfrm>
        </p:grpSpPr>
        <p:sp>
          <p:nvSpPr>
            <p:cNvPr id="59" name="Rectangle 58">
              <a:extLst>
                <a:ext uri="{FF2B5EF4-FFF2-40B4-BE49-F238E27FC236}">
                  <a16:creationId xmlns:a16="http://schemas.microsoft.com/office/drawing/2014/main" id="{224ED822-E14D-434D-B08E-20EBE08EBCF8}"/>
                </a:ext>
              </a:extLst>
            </p:cNvPr>
            <p:cNvSpPr/>
            <p:nvPr/>
          </p:nvSpPr>
          <p:spPr>
            <a:xfrm>
              <a:off x="16953531" y="6629434"/>
              <a:ext cx="1386918" cy="257122"/>
            </a:xfrm>
            <a:prstGeom prst="rect">
              <a:avLst/>
            </a:prstGeom>
            <a:ln>
              <a:noFill/>
            </a:ln>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480E01D-98F1-4BC5-B0D5-27BC674F4BE5}"/>
                </a:ext>
              </a:extLst>
            </p:cNvPr>
            <p:cNvSpPr/>
            <p:nvPr/>
          </p:nvSpPr>
          <p:spPr>
            <a:xfrm>
              <a:off x="16715339" y="6079018"/>
              <a:ext cx="4046132" cy="287906"/>
            </a:xfrm>
            <a:prstGeom prst="rect">
              <a:avLst/>
            </a:prstGeom>
            <a:solidFill>
              <a:schemeClr val="tx1">
                <a:lumMod val="75000"/>
              </a:schemeClr>
            </a:solidFill>
            <a:ln w="28575" cap="flat" cmpd="sng" algn="ctr">
              <a:solidFill>
                <a:schemeClr val="tx1">
                  <a:lumMod val="75000"/>
                </a:schemeClr>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Digital Twins Graph</a:t>
              </a:r>
            </a:p>
          </p:txBody>
        </p:sp>
        <p:pic>
          <p:nvPicPr>
            <p:cNvPr id="61" name="Graphic 60">
              <a:extLst>
                <a:ext uri="{FF2B5EF4-FFF2-40B4-BE49-F238E27FC236}">
                  <a16:creationId xmlns:a16="http://schemas.microsoft.com/office/drawing/2014/main" id="{49A63030-A2B9-4C77-8A30-CBDCF5E29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96962" y="6557349"/>
              <a:ext cx="283397" cy="272968"/>
            </a:xfrm>
            <a:prstGeom prst="rect">
              <a:avLst/>
            </a:prstGeom>
            <a:effectLst/>
          </p:spPr>
        </p:pic>
        <p:cxnSp>
          <p:nvCxnSpPr>
            <p:cNvPr id="67" name="Straight Connector 66">
              <a:extLst>
                <a:ext uri="{FF2B5EF4-FFF2-40B4-BE49-F238E27FC236}">
                  <a16:creationId xmlns:a16="http://schemas.microsoft.com/office/drawing/2014/main" id="{78960B0B-628A-4463-9750-CFBF878BB844}"/>
                </a:ext>
              </a:extLst>
            </p:cNvPr>
            <p:cNvCxnSpPr>
              <a:cxnSpLocks/>
              <a:stCxn id="77" idx="2"/>
              <a:endCxn id="78" idx="0"/>
            </p:cNvCxnSpPr>
            <p:nvPr/>
          </p:nvCxnSpPr>
          <p:spPr>
            <a:xfrm flipH="1">
              <a:off x="17370778" y="4876066"/>
              <a:ext cx="267805" cy="700766"/>
            </a:xfrm>
            <a:prstGeom prst="line">
              <a:avLst/>
            </a:prstGeom>
            <a:noFill/>
            <a:ln w="19050" cap="flat" cmpd="sng" algn="ctr">
              <a:solidFill>
                <a:schemeClr val="bg1">
                  <a:lumMod val="50000"/>
                  <a:lumOff val="50000"/>
                </a:schemeClr>
              </a:solidFill>
              <a:prstDash val="solid"/>
              <a:miter lim="800000"/>
            </a:ln>
            <a:effectLst/>
          </p:spPr>
        </p:cxnSp>
        <p:cxnSp>
          <p:nvCxnSpPr>
            <p:cNvPr id="68" name="Straight Connector 67">
              <a:extLst>
                <a:ext uri="{FF2B5EF4-FFF2-40B4-BE49-F238E27FC236}">
                  <a16:creationId xmlns:a16="http://schemas.microsoft.com/office/drawing/2014/main" id="{0C15910A-93AC-4EE3-9147-034E8A6CB8C1}"/>
                </a:ext>
              </a:extLst>
            </p:cNvPr>
            <p:cNvCxnSpPr>
              <a:cxnSpLocks/>
              <a:stCxn id="77" idx="2"/>
              <a:endCxn id="79" idx="0"/>
            </p:cNvCxnSpPr>
            <p:nvPr/>
          </p:nvCxnSpPr>
          <p:spPr>
            <a:xfrm>
              <a:off x="17638583" y="4876066"/>
              <a:ext cx="426019" cy="700766"/>
            </a:xfrm>
            <a:prstGeom prst="line">
              <a:avLst/>
            </a:prstGeom>
            <a:noFill/>
            <a:ln w="19050" cap="flat" cmpd="sng" algn="ctr">
              <a:solidFill>
                <a:schemeClr val="bg1">
                  <a:lumMod val="50000"/>
                  <a:lumOff val="50000"/>
                </a:schemeClr>
              </a:solidFill>
              <a:prstDash val="solid"/>
              <a:miter lim="800000"/>
            </a:ln>
            <a:effectLst/>
          </p:spPr>
        </p:cxnSp>
        <p:cxnSp>
          <p:nvCxnSpPr>
            <p:cNvPr id="69" name="Straight Connector 68">
              <a:extLst>
                <a:ext uri="{FF2B5EF4-FFF2-40B4-BE49-F238E27FC236}">
                  <a16:creationId xmlns:a16="http://schemas.microsoft.com/office/drawing/2014/main" id="{761B39EB-CBD3-44E8-A256-78F26F852C9C}"/>
                </a:ext>
              </a:extLst>
            </p:cNvPr>
            <p:cNvCxnSpPr>
              <a:cxnSpLocks/>
              <a:stCxn id="77" idx="2"/>
              <a:endCxn id="80" idx="0"/>
            </p:cNvCxnSpPr>
            <p:nvPr/>
          </p:nvCxnSpPr>
          <p:spPr>
            <a:xfrm>
              <a:off x="17638583" y="4876066"/>
              <a:ext cx="1119843" cy="700766"/>
            </a:xfrm>
            <a:prstGeom prst="line">
              <a:avLst/>
            </a:prstGeom>
            <a:noFill/>
            <a:ln w="19050" cap="flat" cmpd="sng" algn="ctr">
              <a:solidFill>
                <a:schemeClr val="bg1">
                  <a:lumMod val="50000"/>
                  <a:lumOff val="50000"/>
                </a:schemeClr>
              </a:solidFill>
              <a:prstDash val="solid"/>
              <a:miter lim="800000"/>
            </a:ln>
            <a:effectLst/>
          </p:spPr>
        </p:cxnSp>
        <p:cxnSp>
          <p:nvCxnSpPr>
            <p:cNvPr id="72" name="Straight Connector 71">
              <a:extLst>
                <a:ext uri="{FF2B5EF4-FFF2-40B4-BE49-F238E27FC236}">
                  <a16:creationId xmlns:a16="http://schemas.microsoft.com/office/drawing/2014/main" id="{140DC488-16D3-4900-AA8A-0B1753F7D814}"/>
                </a:ext>
              </a:extLst>
            </p:cNvPr>
            <p:cNvCxnSpPr>
              <a:cxnSpLocks/>
              <a:stCxn id="79" idx="0"/>
              <a:endCxn id="84" idx="2"/>
            </p:cNvCxnSpPr>
            <p:nvPr/>
          </p:nvCxnSpPr>
          <p:spPr>
            <a:xfrm flipV="1">
              <a:off x="18064602" y="5126420"/>
              <a:ext cx="470042" cy="450412"/>
            </a:xfrm>
            <a:prstGeom prst="line">
              <a:avLst/>
            </a:prstGeom>
            <a:noFill/>
            <a:ln w="19050" cap="flat" cmpd="sng" algn="ctr">
              <a:solidFill>
                <a:schemeClr val="bg1">
                  <a:lumMod val="50000"/>
                  <a:lumOff val="50000"/>
                </a:schemeClr>
              </a:solidFill>
              <a:prstDash val="solid"/>
              <a:miter lim="800000"/>
            </a:ln>
            <a:effectLst/>
          </p:spPr>
        </p:cxnSp>
        <p:cxnSp>
          <p:nvCxnSpPr>
            <p:cNvPr id="73" name="Straight Connector 72">
              <a:extLst>
                <a:ext uri="{FF2B5EF4-FFF2-40B4-BE49-F238E27FC236}">
                  <a16:creationId xmlns:a16="http://schemas.microsoft.com/office/drawing/2014/main" id="{4FDF23A4-AB60-4FA9-99D8-347CF8B9E7C1}"/>
                </a:ext>
              </a:extLst>
            </p:cNvPr>
            <p:cNvCxnSpPr>
              <a:cxnSpLocks/>
              <a:stCxn id="80" idx="0"/>
              <a:endCxn id="84" idx="2"/>
            </p:cNvCxnSpPr>
            <p:nvPr/>
          </p:nvCxnSpPr>
          <p:spPr>
            <a:xfrm flipH="1" flipV="1">
              <a:off x="18534644" y="5126420"/>
              <a:ext cx="223782" cy="450412"/>
            </a:xfrm>
            <a:prstGeom prst="line">
              <a:avLst/>
            </a:prstGeom>
            <a:noFill/>
            <a:ln w="19050" cap="flat" cmpd="sng" algn="ctr">
              <a:solidFill>
                <a:schemeClr val="bg1">
                  <a:lumMod val="50000"/>
                  <a:lumOff val="50000"/>
                </a:schemeClr>
              </a:solidFill>
              <a:prstDash val="solid"/>
              <a:miter lim="800000"/>
            </a:ln>
            <a:effectLst/>
          </p:spPr>
        </p:cxnSp>
        <p:cxnSp>
          <p:nvCxnSpPr>
            <p:cNvPr id="74" name="Straight Connector 73">
              <a:extLst>
                <a:ext uri="{FF2B5EF4-FFF2-40B4-BE49-F238E27FC236}">
                  <a16:creationId xmlns:a16="http://schemas.microsoft.com/office/drawing/2014/main" id="{D298DCB0-C7BB-4563-A196-919D710A8BD8}"/>
                </a:ext>
              </a:extLst>
            </p:cNvPr>
            <p:cNvCxnSpPr>
              <a:cxnSpLocks/>
              <a:stCxn id="81" idx="2"/>
              <a:endCxn id="85" idx="0"/>
            </p:cNvCxnSpPr>
            <p:nvPr/>
          </p:nvCxnSpPr>
          <p:spPr>
            <a:xfrm flipH="1">
              <a:off x="19452250" y="4876066"/>
              <a:ext cx="355808" cy="700766"/>
            </a:xfrm>
            <a:prstGeom prst="line">
              <a:avLst/>
            </a:prstGeom>
            <a:noFill/>
            <a:ln w="19050" cap="flat" cmpd="sng" algn="ctr">
              <a:solidFill>
                <a:schemeClr val="bg1">
                  <a:lumMod val="50000"/>
                  <a:lumOff val="50000"/>
                </a:schemeClr>
              </a:solidFill>
              <a:prstDash val="solid"/>
              <a:miter lim="800000"/>
            </a:ln>
            <a:effectLst/>
          </p:spPr>
        </p:cxnSp>
        <p:cxnSp>
          <p:nvCxnSpPr>
            <p:cNvPr id="77" name="Straight Connector 76">
              <a:extLst>
                <a:ext uri="{FF2B5EF4-FFF2-40B4-BE49-F238E27FC236}">
                  <a16:creationId xmlns:a16="http://schemas.microsoft.com/office/drawing/2014/main" id="{52692842-5722-4282-A637-B24F1E3C8BF0}"/>
                </a:ext>
              </a:extLst>
            </p:cNvPr>
            <p:cNvCxnSpPr>
              <a:cxnSpLocks/>
              <a:stCxn id="81" idx="2"/>
            </p:cNvCxnSpPr>
            <p:nvPr/>
          </p:nvCxnSpPr>
          <p:spPr>
            <a:xfrm>
              <a:off x="19808058" y="4876066"/>
              <a:ext cx="338015" cy="700766"/>
            </a:xfrm>
            <a:prstGeom prst="line">
              <a:avLst/>
            </a:prstGeom>
            <a:noFill/>
            <a:ln w="19050" cap="flat" cmpd="sng" algn="ctr">
              <a:solidFill>
                <a:schemeClr val="bg1">
                  <a:lumMod val="50000"/>
                  <a:lumOff val="50000"/>
                </a:schemeClr>
              </a:solidFill>
              <a:prstDash val="solid"/>
              <a:miter lim="800000"/>
            </a:ln>
            <a:effectLst/>
          </p:spPr>
        </p:cxnSp>
        <p:cxnSp>
          <p:nvCxnSpPr>
            <p:cNvPr id="78" name="Straight Connector 77">
              <a:extLst>
                <a:ext uri="{FF2B5EF4-FFF2-40B4-BE49-F238E27FC236}">
                  <a16:creationId xmlns:a16="http://schemas.microsoft.com/office/drawing/2014/main" id="{7A9D7E7A-D3CA-4373-995D-A13531B33D37}"/>
                </a:ext>
              </a:extLst>
            </p:cNvPr>
            <p:cNvCxnSpPr>
              <a:cxnSpLocks/>
              <a:stCxn id="82" idx="2"/>
              <a:endCxn id="77" idx="0"/>
            </p:cNvCxnSpPr>
            <p:nvPr/>
          </p:nvCxnSpPr>
          <p:spPr>
            <a:xfrm flipH="1">
              <a:off x="17638583" y="4110801"/>
              <a:ext cx="993946" cy="536665"/>
            </a:xfrm>
            <a:prstGeom prst="line">
              <a:avLst/>
            </a:prstGeom>
            <a:noFill/>
            <a:ln w="19050" cap="flat" cmpd="sng" algn="ctr">
              <a:solidFill>
                <a:schemeClr val="bg1">
                  <a:lumMod val="50000"/>
                  <a:lumOff val="50000"/>
                </a:schemeClr>
              </a:solidFill>
              <a:prstDash val="solid"/>
              <a:miter lim="800000"/>
            </a:ln>
            <a:effectLst/>
          </p:spPr>
        </p:cxnSp>
        <p:cxnSp>
          <p:nvCxnSpPr>
            <p:cNvPr id="79" name="Straight Connector 78">
              <a:extLst>
                <a:ext uri="{FF2B5EF4-FFF2-40B4-BE49-F238E27FC236}">
                  <a16:creationId xmlns:a16="http://schemas.microsoft.com/office/drawing/2014/main" id="{4C2FF6DF-4CA6-4A7B-A087-B704FE06E11D}"/>
                </a:ext>
              </a:extLst>
            </p:cNvPr>
            <p:cNvCxnSpPr>
              <a:cxnSpLocks/>
              <a:stCxn id="82" idx="2"/>
              <a:endCxn id="83" idx="0"/>
            </p:cNvCxnSpPr>
            <p:nvPr/>
          </p:nvCxnSpPr>
          <p:spPr>
            <a:xfrm>
              <a:off x="18632529" y="4110801"/>
              <a:ext cx="394559" cy="339091"/>
            </a:xfrm>
            <a:prstGeom prst="line">
              <a:avLst/>
            </a:prstGeom>
            <a:noFill/>
            <a:ln w="19050" cap="flat" cmpd="sng" algn="ctr">
              <a:solidFill>
                <a:schemeClr val="bg1">
                  <a:lumMod val="50000"/>
                  <a:lumOff val="50000"/>
                </a:schemeClr>
              </a:solidFill>
              <a:prstDash val="solid"/>
              <a:miter lim="800000"/>
            </a:ln>
            <a:effectLst/>
          </p:spPr>
        </p:cxnSp>
        <p:cxnSp>
          <p:nvCxnSpPr>
            <p:cNvPr id="80" name="Straight Connector 79">
              <a:extLst>
                <a:ext uri="{FF2B5EF4-FFF2-40B4-BE49-F238E27FC236}">
                  <a16:creationId xmlns:a16="http://schemas.microsoft.com/office/drawing/2014/main" id="{2C5B5450-8C1D-4992-8F62-5D504EF6748F}"/>
                </a:ext>
              </a:extLst>
            </p:cNvPr>
            <p:cNvCxnSpPr>
              <a:cxnSpLocks/>
              <a:endCxn id="81" idx="0"/>
            </p:cNvCxnSpPr>
            <p:nvPr/>
          </p:nvCxnSpPr>
          <p:spPr>
            <a:xfrm>
              <a:off x="18891002" y="4083019"/>
              <a:ext cx="917056" cy="564447"/>
            </a:xfrm>
            <a:prstGeom prst="line">
              <a:avLst/>
            </a:prstGeom>
            <a:noFill/>
            <a:ln w="19050" cap="flat" cmpd="sng" algn="ctr">
              <a:solidFill>
                <a:schemeClr val="bg1">
                  <a:lumMod val="50000"/>
                  <a:lumOff val="50000"/>
                </a:schemeClr>
              </a:solidFill>
              <a:prstDash val="solid"/>
              <a:miter lim="800000"/>
            </a:ln>
            <a:effectLst/>
          </p:spPr>
        </p:cxnSp>
        <p:sp>
          <p:nvSpPr>
            <p:cNvPr id="81" name="Rectangle: Rounded Corners 80">
              <a:extLst>
                <a:ext uri="{FF2B5EF4-FFF2-40B4-BE49-F238E27FC236}">
                  <a16:creationId xmlns:a16="http://schemas.microsoft.com/office/drawing/2014/main" id="{BBCD68D6-72AF-418B-AB5F-6319F54B65C8}"/>
                </a:ext>
              </a:extLst>
            </p:cNvPr>
            <p:cNvSpPr/>
            <p:nvPr/>
          </p:nvSpPr>
          <p:spPr>
            <a:xfrm>
              <a:off x="17364263"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82" name="Rectangle: Rounded Corners 81">
              <a:extLst>
                <a:ext uri="{FF2B5EF4-FFF2-40B4-BE49-F238E27FC236}">
                  <a16:creationId xmlns:a16="http://schemas.microsoft.com/office/drawing/2014/main" id="{774A4A30-2258-4168-822A-54D6CF087AD0}"/>
                </a:ext>
              </a:extLst>
            </p:cNvPr>
            <p:cNvSpPr/>
            <p:nvPr/>
          </p:nvSpPr>
          <p:spPr>
            <a:xfrm>
              <a:off x="17096458"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83" name="Rectangle: Rounded Corners 82">
              <a:extLst>
                <a:ext uri="{FF2B5EF4-FFF2-40B4-BE49-F238E27FC236}">
                  <a16:creationId xmlns:a16="http://schemas.microsoft.com/office/drawing/2014/main" id="{457DF333-9CB7-4066-A9A5-8A5080000FE8}"/>
                </a:ext>
              </a:extLst>
            </p:cNvPr>
            <p:cNvSpPr/>
            <p:nvPr/>
          </p:nvSpPr>
          <p:spPr>
            <a:xfrm>
              <a:off x="17790282"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84" name="Rectangle: Rounded Corners 83">
              <a:extLst>
                <a:ext uri="{FF2B5EF4-FFF2-40B4-BE49-F238E27FC236}">
                  <a16:creationId xmlns:a16="http://schemas.microsoft.com/office/drawing/2014/main" id="{0B89D949-73D9-44D1-9629-0CF204D4F562}"/>
                </a:ext>
              </a:extLst>
            </p:cNvPr>
            <p:cNvSpPr/>
            <p:nvPr/>
          </p:nvSpPr>
          <p:spPr>
            <a:xfrm>
              <a:off x="18484106"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86" name="Rectangle: Rounded Corners 85">
              <a:extLst>
                <a:ext uri="{FF2B5EF4-FFF2-40B4-BE49-F238E27FC236}">
                  <a16:creationId xmlns:a16="http://schemas.microsoft.com/office/drawing/2014/main" id="{F82BDC9F-9EB7-425D-9B23-C08DB542FDAF}"/>
                </a:ext>
              </a:extLst>
            </p:cNvPr>
            <p:cNvSpPr/>
            <p:nvPr/>
          </p:nvSpPr>
          <p:spPr>
            <a:xfrm>
              <a:off x="19533738"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88" name="Rectangle: Rounded Corners 87">
              <a:extLst>
                <a:ext uri="{FF2B5EF4-FFF2-40B4-BE49-F238E27FC236}">
                  <a16:creationId xmlns:a16="http://schemas.microsoft.com/office/drawing/2014/main" id="{52D1654D-536B-4141-BE3E-CF7ECD557BE9}"/>
                </a:ext>
              </a:extLst>
            </p:cNvPr>
            <p:cNvSpPr/>
            <p:nvPr/>
          </p:nvSpPr>
          <p:spPr>
            <a:xfrm>
              <a:off x="18358209" y="3882201"/>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89" name="Rectangle: Rounded Corners 88">
              <a:extLst>
                <a:ext uri="{FF2B5EF4-FFF2-40B4-BE49-F238E27FC236}">
                  <a16:creationId xmlns:a16="http://schemas.microsoft.com/office/drawing/2014/main" id="{1F4EC3AB-555F-4D2B-98C8-738308C91972}"/>
                </a:ext>
              </a:extLst>
            </p:cNvPr>
            <p:cNvSpPr/>
            <p:nvPr/>
          </p:nvSpPr>
          <p:spPr>
            <a:xfrm>
              <a:off x="18752768" y="444989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90" name="Rectangle: Rounded Corners 89">
              <a:extLst>
                <a:ext uri="{FF2B5EF4-FFF2-40B4-BE49-F238E27FC236}">
                  <a16:creationId xmlns:a16="http://schemas.microsoft.com/office/drawing/2014/main" id="{2B15ECF1-7F00-4A35-ABF8-1B7F38D28D46}"/>
                </a:ext>
              </a:extLst>
            </p:cNvPr>
            <p:cNvSpPr/>
            <p:nvPr/>
          </p:nvSpPr>
          <p:spPr>
            <a:xfrm>
              <a:off x="18260324" y="4897820"/>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91" name="Rectangle: Rounded Corners 90">
              <a:extLst>
                <a:ext uri="{FF2B5EF4-FFF2-40B4-BE49-F238E27FC236}">
                  <a16:creationId xmlns:a16="http://schemas.microsoft.com/office/drawing/2014/main" id="{BE0D30B2-3359-434A-A9FF-27EBF114AEB4}"/>
                </a:ext>
              </a:extLst>
            </p:cNvPr>
            <p:cNvSpPr/>
            <p:nvPr/>
          </p:nvSpPr>
          <p:spPr>
            <a:xfrm>
              <a:off x="19177930"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92" name="Rectangle: Rounded Corners 91">
              <a:extLst>
                <a:ext uri="{FF2B5EF4-FFF2-40B4-BE49-F238E27FC236}">
                  <a16:creationId xmlns:a16="http://schemas.microsoft.com/office/drawing/2014/main" id="{F72C7640-0727-4E85-B8E0-B46C5D973BFA}"/>
                </a:ext>
              </a:extLst>
            </p:cNvPr>
            <p:cNvSpPr/>
            <p:nvPr/>
          </p:nvSpPr>
          <p:spPr>
            <a:xfrm>
              <a:off x="19871753"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93" name="Rectangle 92">
              <a:extLst>
                <a:ext uri="{FF2B5EF4-FFF2-40B4-BE49-F238E27FC236}">
                  <a16:creationId xmlns:a16="http://schemas.microsoft.com/office/drawing/2014/main" id="{0E219D38-D63A-439B-BC25-3A3B914180DA}"/>
                </a:ext>
              </a:extLst>
            </p:cNvPr>
            <p:cNvSpPr/>
            <p:nvPr/>
          </p:nvSpPr>
          <p:spPr>
            <a:xfrm>
              <a:off x="16715339" y="3741373"/>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94" name="Straight Connector 93">
              <a:extLst>
                <a:ext uri="{FF2B5EF4-FFF2-40B4-BE49-F238E27FC236}">
                  <a16:creationId xmlns:a16="http://schemas.microsoft.com/office/drawing/2014/main" id="{F91397A5-37B6-4962-951B-4341FB525524}"/>
                </a:ext>
              </a:extLst>
            </p:cNvPr>
            <p:cNvCxnSpPr>
              <a:cxnSpLocks/>
              <a:stCxn id="82" idx="2"/>
              <a:endCxn id="84" idx="0"/>
            </p:cNvCxnSpPr>
            <p:nvPr/>
          </p:nvCxnSpPr>
          <p:spPr>
            <a:xfrm flipH="1">
              <a:off x="18534644" y="4110801"/>
              <a:ext cx="97885" cy="787019"/>
            </a:xfrm>
            <a:prstGeom prst="line">
              <a:avLst/>
            </a:prstGeom>
            <a:noFill/>
            <a:ln w="19050" cap="flat" cmpd="sng" algn="ctr">
              <a:solidFill>
                <a:schemeClr val="bg1">
                  <a:lumMod val="50000"/>
                  <a:lumOff val="50000"/>
                </a:schemeClr>
              </a:solidFill>
              <a:prstDash val="solid"/>
              <a:miter lim="800000"/>
            </a:ln>
            <a:effectLst/>
          </p:spPr>
        </p:cxnSp>
      </p:grpSp>
      <p:sp>
        <p:nvSpPr>
          <p:cNvPr id="97" name="Rectangle 96">
            <a:extLst>
              <a:ext uri="{FF2B5EF4-FFF2-40B4-BE49-F238E27FC236}">
                <a16:creationId xmlns:a16="http://schemas.microsoft.com/office/drawing/2014/main" id="{3E326B1B-B7A1-4A94-8481-CE397EE9D621}"/>
              </a:ext>
            </a:extLst>
          </p:cNvPr>
          <p:cNvSpPr/>
          <p:nvPr userDrawn="1"/>
        </p:nvSpPr>
        <p:spPr>
          <a:xfrm>
            <a:off x="6951358" y="6340787"/>
            <a:ext cx="1386918" cy="257122"/>
          </a:xfrm>
          <a:prstGeom prst="rect">
            <a:avLst/>
          </a:prstGeom>
          <a:ln>
            <a:noFill/>
          </a:ln>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848A29D8-2EB7-4404-9C97-86590AAA080B}"/>
              </a:ext>
            </a:extLst>
          </p:cNvPr>
          <p:cNvSpPr/>
          <p:nvPr userDrawn="1"/>
        </p:nvSpPr>
        <p:spPr>
          <a:xfrm>
            <a:off x="6713166"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99" name="Graphic 98">
            <a:extLst>
              <a:ext uri="{FF2B5EF4-FFF2-40B4-BE49-F238E27FC236}">
                <a16:creationId xmlns:a16="http://schemas.microsoft.com/office/drawing/2014/main" id="{C22A61B4-E11D-41AC-8803-CBDB1CA83FA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4790" y="6268702"/>
            <a:ext cx="283397" cy="272968"/>
          </a:xfrm>
          <a:prstGeom prst="rect">
            <a:avLst/>
          </a:prstGeom>
          <a:effectLst/>
        </p:spPr>
      </p:pic>
      <p:cxnSp>
        <p:nvCxnSpPr>
          <p:cNvPr id="100" name="Straight Connector 99">
            <a:extLst>
              <a:ext uri="{FF2B5EF4-FFF2-40B4-BE49-F238E27FC236}">
                <a16:creationId xmlns:a16="http://schemas.microsoft.com/office/drawing/2014/main" id="{0F805D10-A6B0-4E16-8FFE-754E867C25AA}"/>
              </a:ext>
            </a:extLst>
          </p:cNvPr>
          <p:cNvCxnSpPr>
            <a:cxnSpLocks/>
          </p:cNvCxnSpPr>
          <p:nvPr userDrawn="1"/>
        </p:nvCxnSpPr>
        <p:spPr>
          <a:xfrm flipH="1">
            <a:off x="7368606" y="4642011"/>
            <a:ext cx="267805" cy="700766"/>
          </a:xfrm>
          <a:prstGeom prst="line">
            <a:avLst/>
          </a:prstGeom>
          <a:noFill/>
          <a:ln w="19050" cap="flat" cmpd="sng" algn="ctr">
            <a:solidFill>
              <a:schemeClr val="accent1"/>
            </a:solidFill>
            <a:prstDash val="solid"/>
            <a:miter lim="800000"/>
          </a:ln>
          <a:effectLst/>
        </p:spPr>
      </p:cxnSp>
      <p:cxnSp>
        <p:nvCxnSpPr>
          <p:cNvPr id="101" name="Straight Connector 100">
            <a:extLst>
              <a:ext uri="{FF2B5EF4-FFF2-40B4-BE49-F238E27FC236}">
                <a16:creationId xmlns:a16="http://schemas.microsoft.com/office/drawing/2014/main" id="{E2AE91FF-5942-4354-9806-FD7F9FBFA6CE}"/>
              </a:ext>
            </a:extLst>
          </p:cNvPr>
          <p:cNvCxnSpPr>
            <a:cxnSpLocks/>
          </p:cNvCxnSpPr>
          <p:nvPr userDrawn="1"/>
        </p:nvCxnSpPr>
        <p:spPr>
          <a:xfrm>
            <a:off x="7636410" y="4642011"/>
            <a:ext cx="426019" cy="700766"/>
          </a:xfrm>
          <a:prstGeom prst="line">
            <a:avLst/>
          </a:prstGeom>
          <a:noFill/>
          <a:ln w="19050" cap="flat" cmpd="sng" algn="ctr">
            <a:solidFill>
              <a:schemeClr val="accent1"/>
            </a:solidFill>
            <a:prstDash val="solid"/>
            <a:miter lim="800000"/>
          </a:ln>
          <a:effectLst/>
        </p:spPr>
      </p:cxnSp>
      <p:cxnSp>
        <p:nvCxnSpPr>
          <p:cNvPr id="102" name="Straight Connector 101">
            <a:extLst>
              <a:ext uri="{FF2B5EF4-FFF2-40B4-BE49-F238E27FC236}">
                <a16:creationId xmlns:a16="http://schemas.microsoft.com/office/drawing/2014/main" id="{76A96380-EAE8-441D-ADBB-FFBA64BC8D88}"/>
              </a:ext>
            </a:extLst>
          </p:cNvPr>
          <p:cNvCxnSpPr>
            <a:cxnSpLocks/>
          </p:cNvCxnSpPr>
          <p:nvPr userDrawn="1"/>
        </p:nvCxnSpPr>
        <p:spPr>
          <a:xfrm>
            <a:off x="7636411" y="4642011"/>
            <a:ext cx="1119843" cy="700766"/>
          </a:xfrm>
          <a:prstGeom prst="line">
            <a:avLst/>
          </a:prstGeom>
          <a:noFill/>
          <a:ln w="19050" cap="flat" cmpd="sng" algn="ctr">
            <a:solidFill>
              <a:schemeClr val="accent1"/>
            </a:solidFill>
            <a:prstDash val="solid"/>
            <a:miter lim="800000"/>
          </a:ln>
          <a:effectLst/>
        </p:spPr>
      </p:cxnSp>
      <p:cxnSp>
        <p:nvCxnSpPr>
          <p:cNvPr id="103" name="Straight Connector 102">
            <a:extLst>
              <a:ext uri="{FF2B5EF4-FFF2-40B4-BE49-F238E27FC236}">
                <a16:creationId xmlns:a16="http://schemas.microsoft.com/office/drawing/2014/main" id="{BF93272F-35FC-45B6-9FF2-5E1762B2812D}"/>
              </a:ext>
            </a:extLst>
          </p:cNvPr>
          <p:cNvCxnSpPr>
            <a:cxnSpLocks/>
          </p:cNvCxnSpPr>
          <p:nvPr userDrawn="1"/>
        </p:nvCxnSpPr>
        <p:spPr>
          <a:xfrm flipV="1">
            <a:off x="8062430" y="4892365"/>
            <a:ext cx="470042" cy="450412"/>
          </a:xfrm>
          <a:prstGeom prst="line">
            <a:avLst/>
          </a:prstGeom>
          <a:noFill/>
          <a:ln w="19050" cap="flat" cmpd="sng" algn="ctr">
            <a:solidFill>
              <a:schemeClr val="accent1"/>
            </a:solidFill>
            <a:prstDash val="solid"/>
            <a:miter lim="800000"/>
          </a:ln>
          <a:effectLst/>
        </p:spPr>
      </p:cxnSp>
      <p:cxnSp>
        <p:nvCxnSpPr>
          <p:cNvPr id="104" name="Straight Connector 103">
            <a:extLst>
              <a:ext uri="{FF2B5EF4-FFF2-40B4-BE49-F238E27FC236}">
                <a16:creationId xmlns:a16="http://schemas.microsoft.com/office/drawing/2014/main" id="{B9ECA5A8-F222-434E-83E0-453D165538F3}"/>
              </a:ext>
            </a:extLst>
          </p:cNvPr>
          <p:cNvCxnSpPr>
            <a:cxnSpLocks/>
          </p:cNvCxnSpPr>
          <p:nvPr userDrawn="1"/>
        </p:nvCxnSpPr>
        <p:spPr>
          <a:xfrm flipH="1" flipV="1">
            <a:off x="8525956" y="4892365"/>
            <a:ext cx="223782" cy="450412"/>
          </a:xfrm>
          <a:prstGeom prst="line">
            <a:avLst/>
          </a:prstGeom>
          <a:noFill/>
          <a:ln w="19050" cap="flat" cmpd="sng" algn="ctr">
            <a:solidFill>
              <a:schemeClr val="accent1"/>
            </a:solidFill>
            <a:prstDash val="solid"/>
            <a:miter lim="800000"/>
          </a:ln>
          <a:effectLst/>
        </p:spPr>
      </p:cxnSp>
      <p:cxnSp>
        <p:nvCxnSpPr>
          <p:cNvPr id="105" name="Straight Connector 104">
            <a:extLst>
              <a:ext uri="{FF2B5EF4-FFF2-40B4-BE49-F238E27FC236}">
                <a16:creationId xmlns:a16="http://schemas.microsoft.com/office/drawing/2014/main" id="{3E0CACD0-5AFE-4AD6-B65E-805AF4F7FFA5}"/>
              </a:ext>
            </a:extLst>
          </p:cNvPr>
          <p:cNvCxnSpPr>
            <a:cxnSpLocks/>
          </p:cNvCxnSpPr>
          <p:nvPr userDrawn="1"/>
        </p:nvCxnSpPr>
        <p:spPr>
          <a:xfrm flipH="1">
            <a:off x="9450078" y="4642011"/>
            <a:ext cx="355808" cy="700766"/>
          </a:xfrm>
          <a:prstGeom prst="line">
            <a:avLst/>
          </a:prstGeom>
          <a:noFill/>
          <a:ln w="19050" cap="flat" cmpd="sng" algn="ctr">
            <a:solidFill>
              <a:schemeClr val="accent1"/>
            </a:solidFill>
            <a:prstDash val="solid"/>
            <a:miter lim="800000"/>
          </a:ln>
          <a:effectLst/>
        </p:spPr>
      </p:cxnSp>
      <p:cxnSp>
        <p:nvCxnSpPr>
          <p:cNvPr id="106" name="Straight Connector 105">
            <a:extLst>
              <a:ext uri="{FF2B5EF4-FFF2-40B4-BE49-F238E27FC236}">
                <a16:creationId xmlns:a16="http://schemas.microsoft.com/office/drawing/2014/main" id="{61FFA92D-05AF-4006-A1A2-1A0EA12C4B38}"/>
              </a:ext>
            </a:extLst>
          </p:cNvPr>
          <p:cNvCxnSpPr>
            <a:cxnSpLocks/>
          </p:cNvCxnSpPr>
          <p:nvPr userDrawn="1"/>
        </p:nvCxnSpPr>
        <p:spPr>
          <a:xfrm>
            <a:off x="9805886" y="4642011"/>
            <a:ext cx="338015" cy="700766"/>
          </a:xfrm>
          <a:prstGeom prst="line">
            <a:avLst/>
          </a:prstGeom>
          <a:noFill/>
          <a:ln w="19050" cap="flat" cmpd="sng" algn="ctr">
            <a:solidFill>
              <a:schemeClr val="accent1"/>
            </a:solidFill>
            <a:prstDash val="solid"/>
            <a:miter lim="800000"/>
          </a:ln>
          <a:effectLst/>
        </p:spPr>
      </p:cxnSp>
      <p:cxnSp>
        <p:nvCxnSpPr>
          <p:cNvPr id="107" name="Straight Connector 106">
            <a:extLst>
              <a:ext uri="{FF2B5EF4-FFF2-40B4-BE49-F238E27FC236}">
                <a16:creationId xmlns:a16="http://schemas.microsoft.com/office/drawing/2014/main" id="{BD977D0A-CB74-46D0-95F6-9452AF10B519}"/>
              </a:ext>
            </a:extLst>
          </p:cNvPr>
          <p:cNvCxnSpPr>
            <a:cxnSpLocks/>
          </p:cNvCxnSpPr>
          <p:nvPr userDrawn="1"/>
        </p:nvCxnSpPr>
        <p:spPr>
          <a:xfrm flipH="1">
            <a:off x="7636411" y="3876747"/>
            <a:ext cx="993946" cy="536665"/>
          </a:xfrm>
          <a:prstGeom prst="line">
            <a:avLst/>
          </a:prstGeom>
          <a:noFill/>
          <a:ln w="19050" cap="flat" cmpd="sng" algn="ctr">
            <a:solidFill>
              <a:schemeClr val="accent1"/>
            </a:solidFill>
            <a:prstDash val="solid"/>
            <a:miter lim="800000"/>
          </a:ln>
          <a:effectLst/>
        </p:spPr>
      </p:cxnSp>
      <p:cxnSp>
        <p:nvCxnSpPr>
          <p:cNvPr id="108" name="Straight Connector 107">
            <a:extLst>
              <a:ext uri="{FF2B5EF4-FFF2-40B4-BE49-F238E27FC236}">
                <a16:creationId xmlns:a16="http://schemas.microsoft.com/office/drawing/2014/main" id="{2C4706F5-59A7-4667-B290-AAE250F1B1EE}"/>
              </a:ext>
            </a:extLst>
          </p:cNvPr>
          <p:cNvCxnSpPr>
            <a:cxnSpLocks/>
          </p:cNvCxnSpPr>
          <p:nvPr userDrawn="1"/>
        </p:nvCxnSpPr>
        <p:spPr>
          <a:xfrm>
            <a:off x="8630357" y="3876747"/>
            <a:ext cx="394559" cy="339091"/>
          </a:xfrm>
          <a:prstGeom prst="line">
            <a:avLst/>
          </a:prstGeom>
          <a:noFill/>
          <a:ln w="19050" cap="flat" cmpd="sng" algn="ctr">
            <a:solidFill>
              <a:schemeClr val="accent1"/>
            </a:solidFill>
            <a:prstDash val="solid"/>
            <a:miter lim="800000"/>
          </a:ln>
          <a:effectLst/>
        </p:spPr>
      </p:cxnSp>
      <p:cxnSp>
        <p:nvCxnSpPr>
          <p:cNvPr id="109" name="Straight Connector 108">
            <a:extLst>
              <a:ext uri="{FF2B5EF4-FFF2-40B4-BE49-F238E27FC236}">
                <a16:creationId xmlns:a16="http://schemas.microsoft.com/office/drawing/2014/main" id="{8A5CA641-3B78-4490-8FEB-E8ACA6A374E1}"/>
              </a:ext>
            </a:extLst>
          </p:cNvPr>
          <p:cNvCxnSpPr>
            <a:cxnSpLocks/>
          </p:cNvCxnSpPr>
          <p:nvPr userDrawn="1"/>
        </p:nvCxnSpPr>
        <p:spPr>
          <a:xfrm>
            <a:off x="8888829" y="3848964"/>
            <a:ext cx="917056" cy="564447"/>
          </a:xfrm>
          <a:prstGeom prst="line">
            <a:avLst/>
          </a:prstGeom>
          <a:noFill/>
          <a:ln w="19050" cap="flat" cmpd="sng" algn="ctr">
            <a:solidFill>
              <a:schemeClr val="accent1"/>
            </a:solidFill>
            <a:prstDash val="solid"/>
            <a:miter lim="800000"/>
          </a:ln>
          <a:effectLst/>
        </p:spPr>
      </p:cxnSp>
      <p:sp>
        <p:nvSpPr>
          <p:cNvPr id="110" name="Rectangle: Rounded Corners 109">
            <a:extLst>
              <a:ext uri="{FF2B5EF4-FFF2-40B4-BE49-F238E27FC236}">
                <a16:creationId xmlns:a16="http://schemas.microsoft.com/office/drawing/2014/main" id="{12F1FB39-15E0-4527-BAF4-BC7FF11CDCF1}"/>
              </a:ext>
            </a:extLst>
          </p:cNvPr>
          <p:cNvSpPr/>
          <p:nvPr userDrawn="1"/>
        </p:nvSpPr>
        <p:spPr>
          <a:xfrm>
            <a:off x="7362090"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111" name="Rectangle: Rounded Corners 110">
            <a:extLst>
              <a:ext uri="{FF2B5EF4-FFF2-40B4-BE49-F238E27FC236}">
                <a16:creationId xmlns:a16="http://schemas.microsoft.com/office/drawing/2014/main" id="{D4DCC8A0-87A4-4478-9B25-2B8AC8CC6C77}"/>
              </a:ext>
            </a:extLst>
          </p:cNvPr>
          <p:cNvSpPr/>
          <p:nvPr userDrawn="1"/>
        </p:nvSpPr>
        <p:spPr>
          <a:xfrm>
            <a:off x="7094285" y="534277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112" name="Rectangle: Rounded Corners 111">
            <a:extLst>
              <a:ext uri="{FF2B5EF4-FFF2-40B4-BE49-F238E27FC236}">
                <a16:creationId xmlns:a16="http://schemas.microsoft.com/office/drawing/2014/main" id="{E2F28B34-D51A-4242-84AC-2906CCF4B743}"/>
              </a:ext>
            </a:extLst>
          </p:cNvPr>
          <p:cNvSpPr/>
          <p:nvPr userDrawn="1"/>
        </p:nvSpPr>
        <p:spPr>
          <a:xfrm>
            <a:off x="7788109" y="534277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113" name="Rectangle: Rounded Corners 112">
            <a:extLst>
              <a:ext uri="{FF2B5EF4-FFF2-40B4-BE49-F238E27FC236}">
                <a16:creationId xmlns:a16="http://schemas.microsoft.com/office/drawing/2014/main" id="{4507B1B3-29D0-4871-B47D-F53EAD477C79}"/>
              </a:ext>
            </a:extLst>
          </p:cNvPr>
          <p:cNvSpPr/>
          <p:nvPr userDrawn="1"/>
        </p:nvSpPr>
        <p:spPr>
          <a:xfrm>
            <a:off x="8481934" y="534277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114" name="Rectangle: Rounded Corners 113">
            <a:extLst>
              <a:ext uri="{FF2B5EF4-FFF2-40B4-BE49-F238E27FC236}">
                <a16:creationId xmlns:a16="http://schemas.microsoft.com/office/drawing/2014/main" id="{9811ACA4-B253-44FE-8088-7B30EBA8434B}"/>
              </a:ext>
            </a:extLst>
          </p:cNvPr>
          <p:cNvSpPr/>
          <p:nvPr userDrawn="1"/>
        </p:nvSpPr>
        <p:spPr>
          <a:xfrm>
            <a:off x="9531566"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115" name="Rectangle: Rounded Corners 114">
            <a:extLst>
              <a:ext uri="{FF2B5EF4-FFF2-40B4-BE49-F238E27FC236}">
                <a16:creationId xmlns:a16="http://schemas.microsoft.com/office/drawing/2014/main" id="{CB2BF6FD-FDB8-46B9-8B23-1CE23C48B237}"/>
              </a:ext>
            </a:extLst>
          </p:cNvPr>
          <p:cNvSpPr/>
          <p:nvPr userDrawn="1"/>
        </p:nvSpPr>
        <p:spPr>
          <a:xfrm>
            <a:off x="8356036" y="3648146"/>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116" name="Rectangle: Rounded Corners 115">
            <a:extLst>
              <a:ext uri="{FF2B5EF4-FFF2-40B4-BE49-F238E27FC236}">
                <a16:creationId xmlns:a16="http://schemas.microsoft.com/office/drawing/2014/main" id="{B6E2DCE3-6EB0-465B-9816-067E94577AB2}"/>
              </a:ext>
            </a:extLst>
          </p:cNvPr>
          <p:cNvSpPr/>
          <p:nvPr userDrawn="1"/>
        </p:nvSpPr>
        <p:spPr>
          <a:xfrm>
            <a:off x="8750596" y="421583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117" name="Rectangle: Rounded Corners 116">
            <a:extLst>
              <a:ext uri="{FF2B5EF4-FFF2-40B4-BE49-F238E27FC236}">
                <a16:creationId xmlns:a16="http://schemas.microsoft.com/office/drawing/2014/main" id="{69128EAD-1F90-454C-83E4-DE68AA51641A}"/>
              </a:ext>
            </a:extLst>
          </p:cNvPr>
          <p:cNvSpPr/>
          <p:nvPr userDrawn="1"/>
        </p:nvSpPr>
        <p:spPr>
          <a:xfrm>
            <a:off x="8258151" y="4663765"/>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118" name="Rectangle: Rounded Corners 117">
            <a:extLst>
              <a:ext uri="{FF2B5EF4-FFF2-40B4-BE49-F238E27FC236}">
                <a16:creationId xmlns:a16="http://schemas.microsoft.com/office/drawing/2014/main" id="{ED52050E-24F1-434A-9543-7FA19AD73450}"/>
              </a:ext>
            </a:extLst>
          </p:cNvPr>
          <p:cNvSpPr/>
          <p:nvPr userDrawn="1"/>
        </p:nvSpPr>
        <p:spPr>
          <a:xfrm>
            <a:off x="9175757" y="534277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119" name="Rectangle: Rounded Corners 118">
            <a:extLst>
              <a:ext uri="{FF2B5EF4-FFF2-40B4-BE49-F238E27FC236}">
                <a16:creationId xmlns:a16="http://schemas.microsoft.com/office/drawing/2014/main" id="{1C2C86C1-5128-472A-BAE5-5059F69647A4}"/>
              </a:ext>
            </a:extLst>
          </p:cNvPr>
          <p:cNvSpPr/>
          <p:nvPr userDrawn="1"/>
        </p:nvSpPr>
        <p:spPr>
          <a:xfrm>
            <a:off x="9869581" y="534277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120" name="Rectangle 119">
            <a:extLst>
              <a:ext uri="{FF2B5EF4-FFF2-40B4-BE49-F238E27FC236}">
                <a16:creationId xmlns:a16="http://schemas.microsoft.com/office/drawing/2014/main" id="{89DE7FDD-8A57-467E-BE02-4438D3B55F23}"/>
              </a:ext>
            </a:extLst>
          </p:cNvPr>
          <p:cNvSpPr/>
          <p:nvPr userDrawn="1"/>
        </p:nvSpPr>
        <p:spPr>
          <a:xfrm>
            <a:off x="6713167" y="3507318"/>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121" name="Straight Connector 120">
            <a:extLst>
              <a:ext uri="{FF2B5EF4-FFF2-40B4-BE49-F238E27FC236}">
                <a16:creationId xmlns:a16="http://schemas.microsoft.com/office/drawing/2014/main" id="{A0DF192C-EBA2-4ACE-B02A-59C31021BAA6}"/>
              </a:ext>
            </a:extLst>
          </p:cNvPr>
          <p:cNvCxnSpPr>
            <a:cxnSpLocks/>
          </p:cNvCxnSpPr>
          <p:nvPr userDrawn="1"/>
        </p:nvCxnSpPr>
        <p:spPr>
          <a:xfrm flipH="1">
            <a:off x="8532471" y="3876747"/>
            <a:ext cx="97885" cy="787019"/>
          </a:xfrm>
          <a:prstGeom prst="line">
            <a:avLst/>
          </a:prstGeom>
          <a:noFill/>
          <a:ln w="19050" cap="flat" cmpd="sng" algn="ctr">
            <a:solidFill>
              <a:schemeClr val="accent1"/>
            </a:solidFill>
            <a:prstDash val="solid"/>
            <a:miter lim="800000"/>
          </a:ln>
          <a:effectLst/>
        </p:spPr>
      </p:cxnSp>
      <p:pic>
        <p:nvPicPr>
          <p:cNvPr id="122" name="Picture 121">
            <a:extLst>
              <a:ext uri="{FF2B5EF4-FFF2-40B4-BE49-F238E27FC236}">
                <a16:creationId xmlns:a16="http://schemas.microsoft.com/office/drawing/2014/main" id="{BFD15B90-6793-439F-88F9-A22710CD5219}"/>
              </a:ext>
            </a:extLst>
          </p:cNvPr>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64294" y="3412954"/>
            <a:ext cx="4253057" cy="2501621"/>
          </a:xfrm>
          <a:prstGeom prst="rect">
            <a:avLst/>
          </a:prstGeom>
          <a:noFill/>
          <a:ln>
            <a:noFill/>
          </a:ln>
        </p:spPr>
      </p:pic>
    </p:spTree>
    <p:extLst>
      <p:ext uri="{BB962C8B-B14F-4D97-AF65-F5344CB8AC3E}">
        <p14:creationId xmlns:p14="http://schemas.microsoft.com/office/powerpoint/2010/main" val="282227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3"/>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4"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5" y="3497334"/>
            <a:ext cx="6746745" cy="1001813"/>
          </a:xfrm>
        </p:spPr>
        <p:txBody>
          <a:bodyPr/>
          <a:lstStyle>
            <a:lvl1pPr marL="0" indent="0">
              <a:spcBef>
                <a:spcPts val="600"/>
              </a:spcBef>
              <a:buNone/>
              <a:defRPr sz="1400"/>
            </a:lvl1pPr>
            <a:lvl2pPr marL="171417" indent="-171417">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445354" y="1999833"/>
            <a:ext cx="457200" cy="45720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8" y="2608672"/>
            <a:ext cx="1881354"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527701" y="1909198"/>
            <a:ext cx="638461" cy="638459"/>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4" y="2608672"/>
            <a:ext cx="1881354"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608672"/>
            <a:ext cx="1567698" cy="478304"/>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3" y="1983806"/>
            <a:ext cx="489254" cy="489254"/>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3"/>
            <a:ext cx="524062" cy="524062"/>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608672"/>
            <a:ext cx="1804572"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1048481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5018D1B-618B-4A16-8D1C-F19F48865CEB}"/>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38275"/>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7439" y="795651"/>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endParaRPr lang="en-US"/>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033911"/>
            <a:ext cx="7650668" cy="477054"/>
          </a:xfrm>
        </p:spPr>
        <p:txBody>
          <a:bodyPr/>
          <a:lstStyle>
            <a:lvl1pPr marL="285695" indent="-285695">
              <a:spcBef>
                <a:spcPts val="900"/>
              </a:spcBef>
              <a:buFont typeface="Wingdings" panose="05000000000000000000" pitchFamily="2" charset="2"/>
              <a:buChar char="§"/>
              <a:defRPr sz="1400"/>
            </a:lvl1pPr>
            <a:lvl2pPr marL="283410" indent="182845">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538347" y="1693507"/>
            <a:ext cx="274320" cy="27432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8" y="2030914"/>
            <a:ext cx="1881354"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800399" y="1693507"/>
            <a:ext cx="274321" cy="274320"/>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4" y="2030914"/>
            <a:ext cx="1881354"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030914"/>
            <a:ext cx="1567698" cy="478304"/>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7730" y="1693506"/>
            <a:ext cx="274320" cy="274320"/>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030914"/>
            <a:ext cx="1804572"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3416145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575A31E-6FDC-4D41-8B27-A716C84D1A2D}"/>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F5B2406-4772-48F7-86C6-0B14AA3702AE}"/>
              </a:ext>
            </a:extLst>
          </p:cNvPr>
          <p:cNvSpPr/>
          <p:nvPr userDrawn="1"/>
        </p:nvSpPr>
        <p:spPr>
          <a:xfrm>
            <a:off x="7295516" y="3118973"/>
            <a:ext cx="4046131" cy="2592617"/>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spcBef>
                <a:spcPct val="0"/>
              </a:spcBef>
              <a:spcAft>
                <a:spcPct val="0"/>
              </a:spcAft>
            </a:pPr>
            <a:endParaRPr lang="en-US" sz="1100" noProof="0">
              <a:solidFill>
                <a:schemeClr val="accent1"/>
              </a:solidFill>
              <a:cs typeface="Segoe UI" pitchFamily="34" charset="0"/>
            </a:endParaRPr>
          </a:p>
        </p:txBody>
      </p:sp>
      <p:sp>
        <p:nvSpPr>
          <p:cNvPr id="3" name="Rectangle 2" hidden="1">
            <a:extLst>
              <a:ext uri="{FF2B5EF4-FFF2-40B4-BE49-F238E27FC236}">
                <a16:creationId xmlns:a16="http://schemas.microsoft.com/office/drawing/2014/main" id="{8B769D16-35EC-4A0A-A7F3-AACB19CDD14D}"/>
              </a:ext>
            </a:extLst>
          </p:cNvPr>
          <p:cNvSpPr/>
          <p:nvPr userDrawn="1"/>
        </p:nvSpPr>
        <p:spPr bwMode="auto">
          <a:xfrm>
            <a:off x="0" y="3259248"/>
            <a:ext cx="12188952" cy="359875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3"/>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349B79F6-0AB9-412A-A7B7-9BFF05089905}"/>
              </a:ext>
            </a:extLst>
          </p:cNvPr>
          <p:cNvSpPr/>
          <p:nvPr userDrawn="1"/>
        </p:nvSpPr>
        <p:spPr>
          <a:xfrm>
            <a:off x="7533707" y="6340787"/>
            <a:ext cx="1386918" cy="257122"/>
          </a:xfrm>
          <a:prstGeom prst="rect">
            <a:avLst/>
          </a:prstGeom>
          <a:ln>
            <a:noFill/>
          </a:ln>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77190AE-2557-4044-A0C9-587F62C72F07}"/>
              </a:ext>
            </a:extLst>
          </p:cNvPr>
          <p:cNvSpPr/>
          <p:nvPr userDrawn="1"/>
        </p:nvSpPr>
        <p:spPr>
          <a:xfrm>
            <a:off x="7295515"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8" name="Graphic 7">
            <a:extLst>
              <a:ext uri="{FF2B5EF4-FFF2-40B4-BE49-F238E27FC236}">
                <a16:creationId xmlns:a16="http://schemas.microsoft.com/office/drawing/2014/main" id="{81671927-8EC7-4140-9564-6DB70D7FA8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7138" y="6268702"/>
            <a:ext cx="283397" cy="272968"/>
          </a:xfrm>
          <a:prstGeom prst="rect">
            <a:avLst/>
          </a:prstGeom>
          <a:effectLst/>
        </p:spPr>
      </p:pic>
      <p:cxnSp>
        <p:nvCxnSpPr>
          <p:cNvPr id="9" name="Straight Connector 8">
            <a:extLst>
              <a:ext uri="{FF2B5EF4-FFF2-40B4-BE49-F238E27FC236}">
                <a16:creationId xmlns:a16="http://schemas.microsoft.com/office/drawing/2014/main" id="{D4FB181F-E6D2-40E1-946D-73DF3C9CF48B}"/>
              </a:ext>
            </a:extLst>
          </p:cNvPr>
          <p:cNvCxnSpPr>
            <a:cxnSpLocks/>
          </p:cNvCxnSpPr>
          <p:nvPr userDrawn="1"/>
        </p:nvCxnSpPr>
        <p:spPr>
          <a:xfrm flipH="1">
            <a:off x="7918425" y="4503581"/>
            <a:ext cx="267805" cy="700766"/>
          </a:xfrm>
          <a:prstGeom prst="line">
            <a:avLst/>
          </a:prstGeom>
          <a:noFill/>
          <a:ln w="19050" cap="flat" cmpd="sng" algn="ctr">
            <a:solidFill>
              <a:schemeClr val="accent1"/>
            </a:solidFill>
            <a:prstDash val="solid"/>
            <a:miter lim="800000"/>
          </a:ln>
          <a:effectLst/>
        </p:spPr>
      </p:cxnSp>
      <p:cxnSp>
        <p:nvCxnSpPr>
          <p:cNvPr id="10" name="Straight Connector 9">
            <a:extLst>
              <a:ext uri="{FF2B5EF4-FFF2-40B4-BE49-F238E27FC236}">
                <a16:creationId xmlns:a16="http://schemas.microsoft.com/office/drawing/2014/main" id="{F9E29949-F041-460B-9984-E76413CD7D09}"/>
              </a:ext>
            </a:extLst>
          </p:cNvPr>
          <p:cNvCxnSpPr>
            <a:cxnSpLocks/>
          </p:cNvCxnSpPr>
          <p:nvPr userDrawn="1"/>
        </p:nvCxnSpPr>
        <p:spPr>
          <a:xfrm>
            <a:off x="8186229" y="4503581"/>
            <a:ext cx="426019" cy="700766"/>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8E44240C-9678-446D-BA98-6850DEA85B78}"/>
              </a:ext>
            </a:extLst>
          </p:cNvPr>
          <p:cNvCxnSpPr>
            <a:cxnSpLocks/>
          </p:cNvCxnSpPr>
          <p:nvPr userDrawn="1"/>
        </p:nvCxnSpPr>
        <p:spPr>
          <a:xfrm>
            <a:off x="8186230" y="4503581"/>
            <a:ext cx="1119843" cy="700766"/>
          </a:xfrm>
          <a:prstGeom prst="line">
            <a:avLst/>
          </a:prstGeom>
          <a:noFill/>
          <a:ln w="19050" cap="flat" cmpd="sng" algn="ctr">
            <a:solidFill>
              <a:schemeClr val="accent1"/>
            </a:solidFill>
            <a:prstDash val="solid"/>
            <a:miter lim="800000"/>
          </a:ln>
          <a:effectLst/>
        </p:spPr>
      </p:cxnSp>
      <p:cxnSp>
        <p:nvCxnSpPr>
          <p:cNvPr id="12" name="Straight Connector 11">
            <a:extLst>
              <a:ext uri="{FF2B5EF4-FFF2-40B4-BE49-F238E27FC236}">
                <a16:creationId xmlns:a16="http://schemas.microsoft.com/office/drawing/2014/main" id="{33BB654A-7996-4615-9DEA-959D068D7005}"/>
              </a:ext>
            </a:extLst>
          </p:cNvPr>
          <p:cNvCxnSpPr>
            <a:cxnSpLocks/>
            <a:stCxn id="21" idx="0"/>
            <a:endCxn id="31" idx="2"/>
          </p:cNvCxnSpPr>
          <p:nvPr userDrawn="1"/>
        </p:nvCxnSpPr>
        <p:spPr>
          <a:xfrm flipV="1">
            <a:off x="8612249" y="4507591"/>
            <a:ext cx="297139" cy="696756"/>
          </a:xfrm>
          <a:prstGeom prst="line">
            <a:avLst/>
          </a:prstGeom>
          <a:noFill/>
          <a:ln w="19050" cap="flat" cmpd="sng" algn="ctr">
            <a:solidFill>
              <a:schemeClr val="accent1"/>
            </a:solidFill>
            <a:prstDash val="solid"/>
            <a:miter lim="800000"/>
          </a:ln>
          <a:effectLst/>
        </p:spPr>
      </p:cxnSp>
      <p:cxnSp>
        <p:nvCxnSpPr>
          <p:cNvPr id="13" name="Straight Connector 12">
            <a:extLst>
              <a:ext uri="{FF2B5EF4-FFF2-40B4-BE49-F238E27FC236}">
                <a16:creationId xmlns:a16="http://schemas.microsoft.com/office/drawing/2014/main" id="{3D171E64-CF7D-41D9-8C91-94C8274E21D0}"/>
              </a:ext>
            </a:extLst>
          </p:cNvPr>
          <p:cNvCxnSpPr>
            <a:cxnSpLocks/>
            <a:stCxn id="23" idx="0"/>
            <a:endCxn id="31" idx="2"/>
          </p:cNvCxnSpPr>
          <p:nvPr userDrawn="1"/>
        </p:nvCxnSpPr>
        <p:spPr>
          <a:xfrm flipH="1" flipV="1">
            <a:off x="8909388" y="4507591"/>
            <a:ext cx="396685" cy="696756"/>
          </a:xfrm>
          <a:prstGeom prst="line">
            <a:avLst/>
          </a:prstGeom>
          <a:noFill/>
          <a:ln w="19050" cap="flat" cmpd="sng" algn="ctr">
            <a:solidFill>
              <a:schemeClr val="accent1"/>
            </a:solidFill>
            <a:prstDash val="solid"/>
            <a:miter lim="800000"/>
          </a:ln>
          <a:effectLst/>
        </p:spPr>
      </p:cxnSp>
      <p:cxnSp>
        <p:nvCxnSpPr>
          <p:cNvPr id="14" name="Straight Connector 13">
            <a:extLst>
              <a:ext uri="{FF2B5EF4-FFF2-40B4-BE49-F238E27FC236}">
                <a16:creationId xmlns:a16="http://schemas.microsoft.com/office/drawing/2014/main" id="{D8EB6E27-63CE-43E3-880D-EDB2E1EB0C14}"/>
              </a:ext>
            </a:extLst>
          </p:cNvPr>
          <p:cNvCxnSpPr>
            <a:cxnSpLocks/>
          </p:cNvCxnSpPr>
          <p:nvPr userDrawn="1"/>
        </p:nvCxnSpPr>
        <p:spPr>
          <a:xfrm flipH="1">
            <a:off x="9999897" y="4503581"/>
            <a:ext cx="355808" cy="700766"/>
          </a:xfrm>
          <a:prstGeom prst="line">
            <a:avLst/>
          </a:prstGeom>
          <a:noFill/>
          <a:ln w="190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7B3138C6-B885-49F2-8343-8D1C7786B1EA}"/>
              </a:ext>
            </a:extLst>
          </p:cNvPr>
          <p:cNvCxnSpPr>
            <a:cxnSpLocks/>
          </p:cNvCxnSpPr>
          <p:nvPr userDrawn="1"/>
        </p:nvCxnSpPr>
        <p:spPr>
          <a:xfrm>
            <a:off x="10355705" y="4503581"/>
            <a:ext cx="338015" cy="700766"/>
          </a:xfrm>
          <a:prstGeom prst="line">
            <a:avLst/>
          </a:prstGeom>
          <a:noFill/>
          <a:ln w="19050" cap="flat" cmpd="sng" algn="ctr">
            <a:solidFill>
              <a:schemeClr val="accent1"/>
            </a:solidFill>
            <a:prstDash val="solid"/>
            <a:miter lim="800000"/>
          </a:ln>
          <a:effectLst/>
        </p:spPr>
      </p:cxnSp>
      <p:cxnSp>
        <p:nvCxnSpPr>
          <p:cNvPr id="17" name="Straight Connector 16">
            <a:extLst>
              <a:ext uri="{FF2B5EF4-FFF2-40B4-BE49-F238E27FC236}">
                <a16:creationId xmlns:a16="http://schemas.microsoft.com/office/drawing/2014/main" id="{60C6FDBD-D239-4D09-B7D4-DDFBB15FCFB5}"/>
              </a:ext>
            </a:extLst>
          </p:cNvPr>
          <p:cNvCxnSpPr>
            <a:cxnSpLocks/>
            <a:stCxn id="27" idx="2"/>
            <a:endCxn id="29" idx="0"/>
          </p:cNvCxnSpPr>
          <p:nvPr userDrawn="1"/>
        </p:nvCxnSpPr>
        <p:spPr>
          <a:xfrm>
            <a:off x="9248781" y="3631841"/>
            <a:ext cx="383764" cy="644286"/>
          </a:xfrm>
          <a:prstGeom prst="line">
            <a:avLst/>
          </a:prstGeom>
          <a:noFill/>
          <a:ln w="19050" cap="sq" cmpd="sng" algn="ctr">
            <a:solidFill>
              <a:schemeClr val="accent1"/>
            </a:solidFill>
            <a:prstDash val="solid"/>
            <a:bevel/>
          </a:ln>
          <a:effectLst/>
        </p:spPr>
      </p:cxnSp>
      <p:cxnSp>
        <p:nvCxnSpPr>
          <p:cNvPr id="18" name="Straight Connector 17">
            <a:extLst>
              <a:ext uri="{FF2B5EF4-FFF2-40B4-BE49-F238E27FC236}">
                <a16:creationId xmlns:a16="http://schemas.microsoft.com/office/drawing/2014/main" id="{ADFE3698-A18A-4C88-8397-C1F374EDB466}"/>
              </a:ext>
            </a:extLst>
          </p:cNvPr>
          <p:cNvCxnSpPr>
            <a:cxnSpLocks/>
            <a:stCxn id="27" idx="2"/>
            <a:endCxn id="25" idx="0"/>
          </p:cNvCxnSpPr>
          <p:nvPr userDrawn="1"/>
        </p:nvCxnSpPr>
        <p:spPr>
          <a:xfrm>
            <a:off x="9248782" y="3631842"/>
            <a:ext cx="1106923" cy="643140"/>
          </a:xfrm>
          <a:prstGeom prst="line">
            <a:avLst/>
          </a:prstGeom>
          <a:noFill/>
          <a:ln w="19050" cap="sq" cmpd="sng" algn="ctr">
            <a:solidFill>
              <a:schemeClr val="accent1"/>
            </a:solidFill>
            <a:prstDash val="solid"/>
            <a:miter lim="800000"/>
          </a:ln>
          <a:effectLst/>
        </p:spPr>
      </p:cxnSp>
      <p:sp>
        <p:nvSpPr>
          <p:cNvPr id="20" name="Rectangle: Rounded Corners 19">
            <a:extLst>
              <a:ext uri="{FF2B5EF4-FFF2-40B4-BE49-F238E27FC236}">
                <a16:creationId xmlns:a16="http://schemas.microsoft.com/office/drawing/2014/main" id="{AD8BC18F-CEAE-4D28-9E41-1E7982613C66}"/>
              </a:ext>
            </a:extLst>
          </p:cNvPr>
          <p:cNvSpPr/>
          <p:nvPr userDrawn="1"/>
        </p:nvSpPr>
        <p:spPr>
          <a:xfrm>
            <a:off x="7644104" y="520434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21" name="Rectangle: Rounded Corners 20">
            <a:extLst>
              <a:ext uri="{FF2B5EF4-FFF2-40B4-BE49-F238E27FC236}">
                <a16:creationId xmlns:a16="http://schemas.microsoft.com/office/drawing/2014/main" id="{8CDD5096-4499-477F-94AE-9337E547AA37}"/>
              </a:ext>
            </a:extLst>
          </p:cNvPr>
          <p:cNvSpPr/>
          <p:nvPr userDrawn="1"/>
        </p:nvSpPr>
        <p:spPr>
          <a:xfrm>
            <a:off x="8337928" y="520434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23" name="Rectangle: Rounded Corners 22">
            <a:extLst>
              <a:ext uri="{FF2B5EF4-FFF2-40B4-BE49-F238E27FC236}">
                <a16:creationId xmlns:a16="http://schemas.microsoft.com/office/drawing/2014/main" id="{8FCF64CF-B9AA-4280-9307-51F221616DF3}"/>
              </a:ext>
            </a:extLst>
          </p:cNvPr>
          <p:cNvSpPr/>
          <p:nvPr userDrawn="1"/>
        </p:nvSpPr>
        <p:spPr>
          <a:xfrm>
            <a:off x="9031753" y="520434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25" name="Rectangle: Rounded Corners 24">
            <a:extLst>
              <a:ext uri="{FF2B5EF4-FFF2-40B4-BE49-F238E27FC236}">
                <a16:creationId xmlns:a16="http://schemas.microsoft.com/office/drawing/2014/main" id="{90985059-F8E9-4305-8584-F9A48CB4A904}"/>
              </a:ext>
            </a:extLst>
          </p:cNvPr>
          <p:cNvSpPr/>
          <p:nvPr userDrawn="1"/>
        </p:nvSpPr>
        <p:spPr>
          <a:xfrm>
            <a:off x="10081385" y="4274982"/>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27" name="Rectangle: Rounded Corners 26">
            <a:extLst>
              <a:ext uri="{FF2B5EF4-FFF2-40B4-BE49-F238E27FC236}">
                <a16:creationId xmlns:a16="http://schemas.microsoft.com/office/drawing/2014/main" id="{F631F632-BC58-4F37-B377-3237D99FCCCB}"/>
              </a:ext>
            </a:extLst>
          </p:cNvPr>
          <p:cNvSpPr/>
          <p:nvPr userDrawn="1"/>
        </p:nvSpPr>
        <p:spPr>
          <a:xfrm>
            <a:off x="8974462" y="3403242"/>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29" name="Rectangle: Rounded Corners 28">
            <a:extLst>
              <a:ext uri="{FF2B5EF4-FFF2-40B4-BE49-F238E27FC236}">
                <a16:creationId xmlns:a16="http://schemas.microsoft.com/office/drawing/2014/main" id="{78EAA1E1-A77A-4652-8007-1863854F2E55}"/>
              </a:ext>
            </a:extLst>
          </p:cNvPr>
          <p:cNvSpPr/>
          <p:nvPr userDrawn="1"/>
        </p:nvSpPr>
        <p:spPr>
          <a:xfrm>
            <a:off x="9358225" y="427612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31" name="Rectangle: Rounded Corners 30">
            <a:extLst>
              <a:ext uri="{FF2B5EF4-FFF2-40B4-BE49-F238E27FC236}">
                <a16:creationId xmlns:a16="http://schemas.microsoft.com/office/drawing/2014/main" id="{270E6AEF-03DD-4349-8618-720149195FE3}"/>
              </a:ext>
            </a:extLst>
          </p:cNvPr>
          <p:cNvSpPr/>
          <p:nvPr userDrawn="1"/>
        </p:nvSpPr>
        <p:spPr>
          <a:xfrm>
            <a:off x="8635067" y="4278992"/>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33" name="Rectangle: Rounded Corners 32">
            <a:extLst>
              <a:ext uri="{FF2B5EF4-FFF2-40B4-BE49-F238E27FC236}">
                <a16:creationId xmlns:a16="http://schemas.microsoft.com/office/drawing/2014/main" id="{A511ACFB-71FC-4718-A607-ECC765580AAD}"/>
              </a:ext>
            </a:extLst>
          </p:cNvPr>
          <p:cNvSpPr/>
          <p:nvPr userDrawn="1"/>
        </p:nvSpPr>
        <p:spPr>
          <a:xfrm>
            <a:off x="9725576" y="520434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35" name="Rectangle: Rounded Corners 34">
            <a:extLst>
              <a:ext uri="{FF2B5EF4-FFF2-40B4-BE49-F238E27FC236}">
                <a16:creationId xmlns:a16="http://schemas.microsoft.com/office/drawing/2014/main" id="{013873BA-598F-4A49-B45F-5D34D203C795}"/>
              </a:ext>
            </a:extLst>
          </p:cNvPr>
          <p:cNvSpPr/>
          <p:nvPr userDrawn="1"/>
        </p:nvSpPr>
        <p:spPr>
          <a:xfrm>
            <a:off x="10419400" y="5204348"/>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48" name="Text Placeholder 86">
            <a:extLst>
              <a:ext uri="{FF2B5EF4-FFF2-40B4-BE49-F238E27FC236}">
                <a16:creationId xmlns:a16="http://schemas.microsoft.com/office/drawing/2014/main" id="{E1AC4C8D-4BAB-441F-94ED-5CEA76994082}"/>
              </a:ext>
            </a:extLst>
          </p:cNvPr>
          <p:cNvSpPr>
            <a:spLocks noGrp="1"/>
          </p:cNvSpPr>
          <p:nvPr>
            <p:ph type="body" sz="quarter" idx="11"/>
          </p:nvPr>
        </p:nvSpPr>
        <p:spPr>
          <a:xfrm>
            <a:off x="506504" y="3118973"/>
            <a:ext cx="7650668" cy="477054"/>
          </a:xfrm>
        </p:spPr>
        <p:txBody>
          <a:bodyPr/>
          <a:lstStyle>
            <a:lvl1pPr marL="285695" indent="-285695">
              <a:spcBef>
                <a:spcPts val="900"/>
              </a:spcBef>
              <a:buFont typeface="Wingdings" panose="05000000000000000000" pitchFamily="2" charset="2"/>
              <a:buChar char="§"/>
              <a:defRPr sz="1400"/>
            </a:lvl1pPr>
            <a:lvl2pPr marL="283410" indent="182845">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49" name="Group 48" descr="migrate">
            <a:extLst>
              <a:ext uri="{FF2B5EF4-FFF2-40B4-BE49-F238E27FC236}">
                <a16:creationId xmlns:a16="http://schemas.microsoft.com/office/drawing/2014/main" id="{1ED20F08-6C2D-4F43-A87C-91DFBC0E88EC}"/>
              </a:ext>
            </a:extLst>
          </p:cNvPr>
          <p:cNvGrpSpPr>
            <a:grpSpLocks noChangeAspect="1"/>
          </p:cNvGrpSpPr>
          <p:nvPr userDrawn="1"/>
        </p:nvGrpSpPr>
        <p:grpSpPr>
          <a:xfrm>
            <a:off x="2538347" y="1693507"/>
            <a:ext cx="274320" cy="274320"/>
            <a:chOff x="7260749" y="3048383"/>
            <a:chExt cx="406193" cy="406193"/>
          </a:xfrm>
        </p:grpSpPr>
        <p:sp>
          <p:nvSpPr>
            <p:cNvPr id="50" name="Rectangle 562">
              <a:extLst>
                <a:ext uri="{FF2B5EF4-FFF2-40B4-BE49-F238E27FC236}">
                  <a16:creationId xmlns:a16="http://schemas.microsoft.com/office/drawing/2014/main" id="{E20EA539-DBE2-43B4-94C1-5EE040BCE125}"/>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51" name="Rectangle 563">
              <a:extLst>
                <a:ext uri="{FF2B5EF4-FFF2-40B4-BE49-F238E27FC236}">
                  <a16:creationId xmlns:a16="http://schemas.microsoft.com/office/drawing/2014/main" id="{8DB797CA-90AF-4EC8-B531-038F36979994}"/>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52" name="Rectangle 564">
              <a:extLst>
                <a:ext uri="{FF2B5EF4-FFF2-40B4-BE49-F238E27FC236}">
                  <a16:creationId xmlns:a16="http://schemas.microsoft.com/office/drawing/2014/main" id="{F7329D5A-ADBA-4CA1-ACBE-465D94090324}"/>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53" name="Rectangle 565">
              <a:extLst>
                <a:ext uri="{FF2B5EF4-FFF2-40B4-BE49-F238E27FC236}">
                  <a16:creationId xmlns:a16="http://schemas.microsoft.com/office/drawing/2014/main" id="{F6D02837-E31E-4EE4-94BA-09C64049D48D}"/>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5F49A11B-2834-4DB8-B174-59C0688C2D7D}"/>
              </a:ext>
            </a:extLst>
          </p:cNvPr>
          <p:cNvSpPr/>
          <p:nvPr userDrawn="1"/>
        </p:nvSpPr>
        <p:spPr>
          <a:xfrm>
            <a:off x="1733278" y="2030914"/>
            <a:ext cx="1881354"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55" name="Group 54" descr="accelerate">
            <a:extLst>
              <a:ext uri="{FF2B5EF4-FFF2-40B4-BE49-F238E27FC236}">
                <a16:creationId xmlns:a16="http://schemas.microsoft.com/office/drawing/2014/main" id="{25F9FD00-EDC4-4067-82BB-58B4871DAE90}"/>
              </a:ext>
            </a:extLst>
          </p:cNvPr>
          <p:cNvGrpSpPr>
            <a:grpSpLocks noChangeAspect="1"/>
          </p:cNvGrpSpPr>
          <p:nvPr userDrawn="1"/>
        </p:nvGrpSpPr>
        <p:grpSpPr>
          <a:xfrm>
            <a:off x="4800399" y="1693507"/>
            <a:ext cx="274321" cy="274320"/>
            <a:chOff x="3552614" y="3048383"/>
            <a:chExt cx="406193" cy="406193"/>
          </a:xfrm>
        </p:grpSpPr>
        <p:sp>
          <p:nvSpPr>
            <p:cNvPr id="56" name="Oval 236">
              <a:extLst>
                <a:ext uri="{FF2B5EF4-FFF2-40B4-BE49-F238E27FC236}">
                  <a16:creationId xmlns:a16="http://schemas.microsoft.com/office/drawing/2014/main" id="{1C7EF677-78E6-452D-B59A-21DD9F062E29}"/>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57" name="Oval 237">
              <a:extLst>
                <a:ext uri="{FF2B5EF4-FFF2-40B4-BE49-F238E27FC236}">
                  <a16:creationId xmlns:a16="http://schemas.microsoft.com/office/drawing/2014/main" id="{EE9FEB58-B07C-4BAF-8714-12E9CBAA4509}"/>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58" name="Oval 238">
              <a:extLst>
                <a:ext uri="{FF2B5EF4-FFF2-40B4-BE49-F238E27FC236}">
                  <a16:creationId xmlns:a16="http://schemas.microsoft.com/office/drawing/2014/main" id="{0EFD2EC5-281E-40ED-B231-C9835D80396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214" fontAlgn="base"/>
              <a:endParaRPr lang="en-US" sz="1667">
                <a:solidFill>
                  <a:srgbClr val="505050"/>
                </a:solidFill>
                <a:latin typeface="Segoe UI"/>
              </a:endParaRPr>
            </a:p>
          </p:txBody>
        </p:sp>
      </p:grpSp>
      <p:sp>
        <p:nvSpPr>
          <p:cNvPr id="59" name="Rectangle 58">
            <a:extLst>
              <a:ext uri="{FF2B5EF4-FFF2-40B4-BE49-F238E27FC236}">
                <a16:creationId xmlns:a16="http://schemas.microsoft.com/office/drawing/2014/main" id="{96A9C548-45AB-444B-BA6D-70EFD7334BE8}"/>
              </a:ext>
            </a:extLst>
          </p:cNvPr>
          <p:cNvSpPr/>
          <p:nvPr userDrawn="1"/>
        </p:nvSpPr>
        <p:spPr>
          <a:xfrm>
            <a:off x="3996884" y="2030914"/>
            <a:ext cx="1881354"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60" name="Rectangle 59">
            <a:extLst>
              <a:ext uri="{FF2B5EF4-FFF2-40B4-BE49-F238E27FC236}">
                <a16:creationId xmlns:a16="http://schemas.microsoft.com/office/drawing/2014/main" id="{59409D4E-5D07-4543-838B-37C4557EF2FF}"/>
              </a:ext>
            </a:extLst>
          </p:cNvPr>
          <p:cNvSpPr/>
          <p:nvPr userDrawn="1"/>
        </p:nvSpPr>
        <p:spPr>
          <a:xfrm>
            <a:off x="6391040" y="2030914"/>
            <a:ext cx="1567698" cy="478304"/>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61" name="Graphic 60">
            <a:extLst>
              <a:ext uri="{FF2B5EF4-FFF2-40B4-BE49-F238E27FC236}">
                <a16:creationId xmlns:a16="http://schemas.microsoft.com/office/drawing/2014/main" id="{1443490D-1489-46B0-8462-F6374610A8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730" y="1693506"/>
            <a:ext cx="274320" cy="274320"/>
          </a:xfrm>
          <a:prstGeom prst="rect">
            <a:avLst/>
          </a:prstGeom>
        </p:spPr>
      </p:pic>
      <p:pic>
        <p:nvPicPr>
          <p:cNvPr id="62" name="Picture 61" descr="A picture containing plate&#10;&#10;Description automatically generated">
            <a:extLst>
              <a:ext uri="{FF2B5EF4-FFF2-40B4-BE49-F238E27FC236}">
                <a16:creationId xmlns:a16="http://schemas.microsoft.com/office/drawing/2014/main" id="{E114DA2C-F587-4FF2-98B1-DCD626A4E009}"/>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63" name="Rectangle 62">
            <a:extLst>
              <a:ext uri="{FF2B5EF4-FFF2-40B4-BE49-F238E27FC236}">
                <a16:creationId xmlns:a16="http://schemas.microsoft.com/office/drawing/2014/main" id="{DF908A13-6748-4DEF-8410-DCDCD22AACFB}"/>
              </a:ext>
            </a:extLst>
          </p:cNvPr>
          <p:cNvSpPr/>
          <p:nvPr userDrawn="1"/>
        </p:nvSpPr>
        <p:spPr>
          <a:xfrm>
            <a:off x="8483655" y="2030914"/>
            <a:ext cx="1804572" cy="48782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225"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26" name="Straight Connector 25">
            <a:extLst>
              <a:ext uri="{FF2B5EF4-FFF2-40B4-BE49-F238E27FC236}">
                <a16:creationId xmlns:a16="http://schemas.microsoft.com/office/drawing/2014/main" id="{ADF14DBC-27F7-4E39-8FB2-7878840DB8C1}"/>
              </a:ext>
            </a:extLst>
          </p:cNvPr>
          <p:cNvCxnSpPr>
            <a:cxnSpLocks/>
            <a:stCxn id="27" idx="2"/>
            <a:endCxn id="31" idx="0"/>
          </p:cNvCxnSpPr>
          <p:nvPr userDrawn="1"/>
        </p:nvCxnSpPr>
        <p:spPr>
          <a:xfrm flipH="1">
            <a:off x="8909387" y="3631842"/>
            <a:ext cx="339394" cy="647150"/>
          </a:xfrm>
          <a:prstGeom prst="line">
            <a:avLst/>
          </a:prstGeom>
          <a:noFill/>
          <a:ln w="19050" cap="sq" cmpd="sng" algn="ctr">
            <a:solidFill>
              <a:schemeClr val="accent1"/>
            </a:solidFill>
            <a:prstDash val="solid"/>
            <a:bevel/>
          </a:ln>
          <a:effectLst/>
        </p:spPr>
      </p:cxnSp>
      <p:cxnSp>
        <p:nvCxnSpPr>
          <p:cNvPr id="32" name="Straight Connector 31">
            <a:extLst>
              <a:ext uri="{FF2B5EF4-FFF2-40B4-BE49-F238E27FC236}">
                <a16:creationId xmlns:a16="http://schemas.microsoft.com/office/drawing/2014/main" id="{E34F160A-D0E0-4B53-B05D-945721925908}"/>
              </a:ext>
            </a:extLst>
          </p:cNvPr>
          <p:cNvCxnSpPr>
            <a:cxnSpLocks/>
            <a:stCxn id="27" idx="2"/>
            <a:endCxn id="19" idx="0"/>
          </p:cNvCxnSpPr>
          <p:nvPr userDrawn="1"/>
        </p:nvCxnSpPr>
        <p:spPr>
          <a:xfrm flipH="1">
            <a:off x="8186229" y="3631842"/>
            <a:ext cx="1062552" cy="643140"/>
          </a:xfrm>
          <a:prstGeom prst="line">
            <a:avLst/>
          </a:prstGeom>
          <a:noFill/>
          <a:ln w="19050" cap="sq" cmpd="sng" algn="ctr">
            <a:solidFill>
              <a:schemeClr val="accent1"/>
            </a:solidFill>
            <a:prstDash val="solid"/>
            <a:bevel/>
          </a:ln>
          <a:effectLst/>
        </p:spPr>
      </p:cxnSp>
      <p:sp>
        <p:nvSpPr>
          <p:cNvPr id="19" name="Rectangle: Rounded Corners 18">
            <a:extLst>
              <a:ext uri="{FF2B5EF4-FFF2-40B4-BE49-F238E27FC236}">
                <a16:creationId xmlns:a16="http://schemas.microsoft.com/office/drawing/2014/main" id="{3913E887-C2B3-49DD-B210-C3B5B00A20A0}"/>
              </a:ext>
            </a:extLst>
          </p:cNvPr>
          <p:cNvSpPr/>
          <p:nvPr userDrawn="1"/>
        </p:nvSpPr>
        <p:spPr>
          <a:xfrm>
            <a:off x="7911909" y="4274982"/>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Tree>
    <p:extLst>
      <p:ext uri="{BB962C8B-B14F-4D97-AF65-F5344CB8AC3E}">
        <p14:creationId xmlns:p14="http://schemas.microsoft.com/office/powerpoint/2010/main" val="1004733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2117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76999"/>
          </a:xfrm>
        </p:spPr>
        <p:txBody>
          <a:bodyPr/>
          <a:lstStyle>
            <a:lvl1pPr marL="0" indent="0">
              <a:spcBef>
                <a:spcPts val="600"/>
              </a:spcBef>
              <a:spcAft>
                <a:spcPts val="600"/>
              </a:spcAft>
              <a:buNone/>
              <a:defRPr sz="18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58079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08399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547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21521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156624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440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5269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05004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9588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7205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5315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054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0558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19027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924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969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620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375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5"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199"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5" y="1585528"/>
            <a:ext cx="40370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1" y="2543474"/>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681323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5" y="29"/>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6" y="1585528"/>
            <a:ext cx="41973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7217893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5" y="29"/>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2"/>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5" y="1585528"/>
            <a:ext cx="3531159"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9"/>
            <a:ext cx="3205162" cy="276999"/>
          </a:xfrm>
        </p:spPr>
        <p:txBody>
          <a:bodyPr/>
          <a:lstStyle>
            <a:lvl1pPr marL="0" indent="0">
              <a:buNone/>
              <a:defRPr sz="1800"/>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26450762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862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66253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96918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512"/>
          </a:xfrm>
        </p:spPr>
        <p:txBody>
          <a:bodyPr/>
          <a:lstStyle/>
          <a:p>
            <a:r>
              <a:rPr lang="en-US"/>
              <a:t>Click to edit Master title style</a:t>
            </a:r>
          </a:p>
        </p:txBody>
      </p:sp>
    </p:spTree>
    <p:extLst>
      <p:ext uri="{BB962C8B-B14F-4D97-AF65-F5344CB8AC3E}">
        <p14:creationId xmlns:p14="http://schemas.microsoft.com/office/powerpoint/2010/main" val="12682365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444302F-BBEA-4BF0-AA12-6A0330C26484}"/>
              </a:ext>
            </a:extLst>
          </p:cNvPr>
          <p:cNvSpPr>
            <a:spLocks noGrp="1"/>
          </p:cNvSpPr>
          <p:nvPr>
            <p:ph sz="quarter" idx="10"/>
          </p:nvPr>
        </p:nvSpPr>
        <p:spPr>
          <a:xfrm>
            <a:off x="305146" y="1504277"/>
            <a:ext cx="1670050" cy="430887"/>
          </a:xfrm>
        </p:spPr>
        <p:txBody>
          <a:bodyPr/>
          <a:lstStyle/>
          <a:p>
            <a:pPr lvl="0"/>
            <a:endParaRPr lang="en-GB"/>
          </a:p>
        </p:txBody>
      </p:sp>
      <p:sp>
        <p:nvSpPr>
          <p:cNvPr id="5" name="Content Placeholder 3">
            <a:extLst>
              <a:ext uri="{FF2B5EF4-FFF2-40B4-BE49-F238E27FC236}">
                <a16:creationId xmlns:a16="http://schemas.microsoft.com/office/drawing/2014/main" id="{746E82B2-74FA-4A58-9A32-77393E31F056}"/>
              </a:ext>
            </a:extLst>
          </p:cNvPr>
          <p:cNvSpPr>
            <a:spLocks noGrp="1"/>
          </p:cNvSpPr>
          <p:nvPr>
            <p:ph sz="quarter" idx="11"/>
          </p:nvPr>
        </p:nvSpPr>
        <p:spPr>
          <a:xfrm>
            <a:off x="385143" y="2212798"/>
            <a:ext cx="1670050" cy="430887"/>
          </a:xfrm>
        </p:spPr>
        <p:txBody>
          <a:bodyPr/>
          <a:lstStyle/>
          <a:p>
            <a:pPr lvl="0"/>
            <a:endParaRPr lang="en-GB"/>
          </a:p>
        </p:txBody>
      </p:sp>
      <p:sp>
        <p:nvSpPr>
          <p:cNvPr id="6" name="Content Placeholder 3">
            <a:extLst>
              <a:ext uri="{FF2B5EF4-FFF2-40B4-BE49-F238E27FC236}">
                <a16:creationId xmlns:a16="http://schemas.microsoft.com/office/drawing/2014/main" id="{40BD27BF-47AC-4898-B203-2A3B56A3CC04}"/>
              </a:ext>
            </a:extLst>
          </p:cNvPr>
          <p:cNvSpPr>
            <a:spLocks noGrp="1"/>
          </p:cNvSpPr>
          <p:nvPr>
            <p:ph sz="quarter" idx="12"/>
          </p:nvPr>
        </p:nvSpPr>
        <p:spPr>
          <a:xfrm>
            <a:off x="385143" y="2769073"/>
            <a:ext cx="1670050" cy="430887"/>
          </a:xfrm>
        </p:spPr>
        <p:txBody>
          <a:bodyPr/>
          <a:lstStyle/>
          <a:p>
            <a:pPr lvl="0"/>
            <a:endParaRPr lang="en-GB"/>
          </a:p>
        </p:txBody>
      </p:sp>
      <p:sp>
        <p:nvSpPr>
          <p:cNvPr id="7" name="Content Placeholder 3">
            <a:extLst>
              <a:ext uri="{FF2B5EF4-FFF2-40B4-BE49-F238E27FC236}">
                <a16:creationId xmlns:a16="http://schemas.microsoft.com/office/drawing/2014/main" id="{A5D7F7BA-3AE7-447D-81BC-150D46DE787D}"/>
              </a:ext>
            </a:extLst>
          </p:cNvPr>
          <p:cNvSpPr>
            <a:spLocks noGrp="1"/>
          </p:cNvSpPr>
          <p:nvPr>
            <p:ph sz="quarter" idx="13"/>
          </p:nvPr>
        </p:nvSpPr>
        <p:spPr>
          <a:xfrm>
            <a:off x="385143" y="3658043"/>
            <a:ext cx="1670050" cy="430887"/>
          </a:xfrm>
        </p:spPr>
        <p:txBody>
          <a:bodyPr/>
          <a:lstStyle/>
          <a:p>
            <a:pPr lvl="0"/>
            <a:endParaRPr lang="en-GB"/>
          </a:p>
        </p:txBody>
      </p:sp>
      <p:sp>
        <p:nvSpPr>
          <p:cNvPr id="8" name="Content Placeholder 3">
            <a:extLst>
              <a:ext uri="{FF2B5EF4-FFF2-40B4-BE49-F238E27FC236}">
                <a16:creationId xmlns:a16="http://schemas.microsoft.com/office/drawing/2014/main" id="{9CB5A0F7-316E-4041-BA39-5E752666F4C7}"/>
              </a:ext>
            </a:extLst>
          </p:cNvPr>
          <p:cNvSpPr>
            <a:spLocks noGrp="1"/>
          </p:cNvSpPr>
          <p:nvPr>
            <p:ph sz="quarter" idx="14"/>
          </p:nvPr>
        </p:nvSpPr>
        <p:spPr>
          <a:xfrm>
            <a:off x="385143" y="4492624"/>
            <a:ext cx="1670050" cy="430887"/>
          </a:xfrm>
        </p:spPr>
        <p:txBody>
          <a:bodyPr/>
          <a:lstStyle/>
          <a:p>
            <a:pPr lvl="0"/>
            <a:endParaRPr lang="en-GB"/>
          </a:p>
        </p:txBody>
      </p:sp>
      <p:sp>
        <p:nvSpPr>
          <p:cNvPr id="9" name="Content Placeholder 3">
            <a:extLst>
              <a:ext uri="{FF2B5EF4-FFF2-40B4-BE49-F238E27FC236}">
                <a16:creationId xmlns:a16="http://schemas.microsoft.com/office/drawing/2014/main" id="{3FB48C25-4CC3-4709-ADE9-805BF090C7ED}"/>
              </a:ext>
            </a:extLst>
          </p:cNvPr>
          <p:cNvSpPr>
            <a:spLocks noGrp="1"/>
          </p:cNvSpPr>
          <p:nvPr>
            <p:ph sz="quarter" idx="15"/>
          </p:nvPr>
        </p:nvSpPr>
        <p:spPr>
          <a:xfrm>
            <a:off x="385143" y="5327205"/>
            <a:ext cx="1670050" cy="430887"/>
          </a:xfrm>
        </p:spPr>
        <p:txBody>
          <a:bodyPr/>
          <a:lstStyle/>
          <a:p>
            <a:pPr lvl="0"/>
            <a:endParaRPr lang="en-GB"/>
          </a:p>
        </p:txBody>
      </p:sp>
      <p:sp>
        <p:nvSpPr>
          <p:cNvPr id="10" name="Content Placeholder 3">
            <a:extLst>
              <a:ext uri="{FF2B5EF4-FFF2-40B4-BE49-F238E27FC236}">
                <a16:creationId xmlns:a16="http://schemas.microsoft.com/office/drawing/2014/main" id="{E240D7A7-5A8E-4345-AC17-0E1BF1179642}"/>
              </a:ext>
            </a:extLst>
          </p:cNvPr>
          <p:cNvSpPr>
            <a:spLocks noGrp="1"/>
          </p:cNvSpPr>
          <p:nvPr>
            <p:ph sz="quarter" idx="16"/>
          </p:nvPr>
        </p:nvSpPr>
        <p:spPr>
          <a:xfrm>
            <a:off x="372375" y="6010343"/>
            <a:ext cx="1670050" cy="430887"/>
          </a:xfrm>
        </p:spPr>
        <p:txBody>
          <a:bodyPr/>
          <a:lstStyle/>
          <a:p>
            <a:pPr lvl="0"/>
            <a:endParaRPr lang="en-GB"/>
          </a:p>
        </p:txBody>
      </p:sp>
      <p:sp>
        <p:nvSpPr>
          <p:cNvPr id="11" name="Content Placeholder 3">
            <a:extLst>
              <a:ext uri="{FF2B5EF4-FFF2-40B4-BE49-F238E27FC236}">
                <a16:creationId xmlns:a16="http://schemas.microsoft.com/office/drawing/2014/main" id="{B2763B50-7419-4AC8-BDA1-B5D7E0742193}"/>
              </a:ext>
            </a:extLst>
          </p:cNvPr>
          <p:cNvSpPr>
            <a:spLocks noGrp="1"/>
          </p:cNvSpPr>
          <p:nvPr>
            <p:ph sz="quarter" idx="17"/>
          </p:nvPr>
        </p:nvSpPr>
        <p:spPr>
          <a:xfrm>
            <a:off x="9856736" y="1500541"/>
            <a:ext cx="1670050" cy="430887"/>
          </a:xfrm>
        </p:spPr>
        <p:txBody>
          <a:bodyPr/>
          <a:lstStyle/>
          <a:p>
            <a:pPr lvl="0"/>
            <a:endParaRPr lang="en-GB"/>
          </a:p>
        </p:txBody>
      </p:sp>
      <p:sp>
        <p:nvSpPr>
          <p:cNvPr id="12" name="Content Placeholder 3">
            <a:extLst>
              <a:ext uri="{FF2B5EF4-FFF2-40B4-BE49-F238E27FC236}">
                <a16:creationId xmlns:a16="http://schemas.microsoft.com/office/drawing/2014/main" id="{20E2534D-E3E4-41D3-A8D9-560AE1522E43}"/>
              </a:ext>
            </a:extLst>
          </p:cNvPr>
          <p:cNvSpPr>
            <a:spLocks noGrp="1"/>
          </p:cNvSpPr>
          <p:nvPr>
            <p:ph sz="quarter" idx="18"/>
          </p:nvPr>
        </p:nvSpPr>
        <p:spPr>
          <a:xfrm>
            <a:off x="9936733" y="2209062"/>
            <a:ext cx="1670050" cy="430887"/>
          </a:xfrm>
        </p:spPr>
        <p:txBody>
          <a:bodyPr/>
          <a:lstStyle/>
          <a:p>
            <a:pPr lvl="0"/>
            <a:endParaRPr lang="en-GB"/>
          </a:p>
        </p:txBody>
      </p:sp>
      <p:sp>
        <p:nvSpPr>
          <p:cNvPr id="13" name="Content Placeholder 3">
            <a:extLst>
              <a:ext uri="{FF2B5EF4-FFF2-40B4-BE49-F238E27FC236}">
                <a16:creationId xmlns:a16="http://schemas.microsoft.com/office/drawing/2014/main" id="{E6E37A15-1CCD-4D02-A273-7BF41570E6B6}"/>
              </a:ext>
            </a:extLst>
          </p:cNvPr>
          <p:cNvSpPr>
            <a:spLocks noGrp="1"/>
          </p:cNvSpPr>
          <p:nvPr>
            <p:ph sz="quarter" idx="19"/>
          </p:nvPr>
        </p:nvSpPr>
        <p:spPr>
          <a:xfrm>
            <a:off x="9936733" y="2765337"/>
            <a:ext cx="1670050" cy="430887"/>
          </a:xfrm>
        </p:spPr>
        <p:txBody>
          <a:bodyPr/>
          <a:lstStyle/>
          <a:p>
            <a:pPr lvl="0"/>
            <a:endParaRPr lang="en-GB"/>
          </a:p>
        </p:txBody>
      </p:sp>
      <p:sp>
        <p:nvSpPr>
          <p:cNvPr id="14" name="Content Placeholder 3">
            <a:extLst>
              <a:ext uri="{FF2B5EF4-FFF2-40B4-BE49-F238E27FC236}">
                <a16:creationId xmlns:a16="http://schemas.microsoft.com/office/drawing/2014/main" id="{BED3ADF7-435B-4E81-A452-AE6D92D4085C}"/>
              </a:ext>
            </a:extLst>
          </p:cNvPr>
          <p:cNvSpPr>
            <a:spLocks noGrp="1"/>
          </p:cNvSpPr>
          <p:nvPr>
            <p:ph sz="quarter" idx="20"/>
          </p:nvPr>
        </p:nvSpPr>
        <p:spPr>
          <a:xfrm>
            <a:off x="9936733" y="3654307"/>
            <a:ext cx="1670050" cy="430887"/>
          </a:xfrm>
        </p:spPr>
        <p:txBody>
          <a:bodyPr/>
          <a:lstStyle/>
          <a:p>
            <a:pPr lvl="0"/>
            <a:endParaRPr lang="en-GB"/>
          </a:p>
        </p:txBody>
      </p:sp>
      <p:sp>
        <p:nvSpPr>
          <p:cNvPr id="15" name="Content Placeholder 3">
            <a:extLst>
              <a:ext uri="{FF2B5EF4-FFF2-40B4-BE49-F238E27FC236}">
                <a16:creationId xmlns:a16="http://schemas.microsoft.com/office/drawing/2014/main" id="{0EBB0758-764C-48C6-AA9B-B0C7DED54900}"/>
              </a:ext>
            </a:extLst>
          </p:cNvPr>
          <p:cNvSpPr>
            <a:spLocks noGrp="1"/>
          </p:cNvSpPr>
          <p:nvPr>
            <p:ph sz="quarter" idx="21"/>
          </p:nvPr>
        </p:nvSpPr>
        <p:spPr>
          <a:xfrm>
            <a:off x="9936733" y="4488888"/>
            <a:ext cx="1670050" cy="430887"/>
          </a:xfrm>
        </p:spPr>
        <p:txBody>
          <a:bodyPr/>
          <a:lstStyle/>
          <a:p>
            <a:pPr lvl="0"/>
            <a:endParaRPr lang="en-GB"/>
          </a:p>
        </p:txBody>
      </p:sp>
      <p:sp>
        <p:nvSpPr>
          <p:cNvPr id="16" name="Content Placeholder 3">
            <a:extLst>
              <a:ext uri="{FF2B5EF4-FFF2-40B4-BE49-F238E27FC236}">
                <a16:creationId xmlns:a16="http://schemas.microsoft.com/office/drawing/2014/main" id="{97AC2E2F-F6DD-4E89-A442-DD129D35A737}"/>
              </a:ext>
            </a:extLst>
          </p:cNvPr>
          <p:cNvSpPr>
            <a:spLocks noGrp="1"/>
          </p:cNvSpPr>
          <p:nvPr>
            <p:ph sz="quarter" idx="22"/>
          </p:nvPr>
        </p:nvSpPr>
        <p:spPr>
          <a:xfrm>
            <a:off x="9936733" y="5323469"/>
            <a:ext cx="1670050" cy="430887"/>
          </a:xfrm>
        </p:spPr>
        <p:txBody>
          <a:bodyPr/>
          <a:lstStyle/>
          <a:p>
            <a:pPr lvl="0"/>
            <a:endParaRPr lang="en-GB"/>
          </a:p>
        </p:txBody>
      </p:sp>
      <p:sp>
        <p:nvSpPr>
          <p:cNvPr id="17" name="Content Placeholder 3">
            <a:extLst>
              <a:ext uri="{FF2B5EF4-FFF2-40B4-BE49-F238E27FC236}">
                <a16:creationId xmlns:a16="http://schemas.microsoft.com/office/drawing/2014/main" id="{22AE5EFD-C307-4D70-94EA-E383C5F57959}"/>
              </a:ext>
            </a:extLst>
          </p:cNvPr>
          <p:cNvSpPr>
            <a:spLocks noGrp="1"/>
          </p:cNvSpPr>
          <p:nvPr>
            <p:ph sz="quarter" idx="23"/>
          </p:nvPr>
        </p:nvSpPr>
        <p:spPr>
          <a:xfrm>
            <a:off x="9923965" y="6006607"/>
            <a:ext cx="1670050" cy="430887"/>
          </a:xfrm>
        </p:spPr>
        <p:txBody>
          <a:bodyPr/>
          <a:lstStyle/>
          <a:p>
            <a:pPr lvl="0"/>
            <a:endParaRPr lang="en-GB"/>
          </a:p>
        </p:txBody>
      </p:sp>
      <p:sp>
        <p:nvSpPr>
          <p:cNvPr id="79" name="Content Placeholder 2">
            <a:extLst>
              <a:ext uri="{FF2B5EF4-FFF2-40B4-BE49-F238E27FC236}">
                <a16:creationId xmlns:a16="http://schemas.microsoft.com/office/drawing/2014/main" id="{33233B35-89C7-42A3-B7B6-8D83BAC29053}"/>
              </a:ext>
            </a:extLst>
          </p:cNvPr>
          <p:cNvSpPr>
            <a:spLocks noGrp="1"/>
          </p:cNvSpPr>
          <p:nvPr>
            <p:ph sz="quarter" idx="24"/>
          </p:nvPr>
        </p:nvSpPr>
        <p:spPr>
          <a:xfrm>
            <a:off x="3692610" y="2152484"/>
            <a:ext cx="865999" cy="276999"/>
          </a:xfrm>
        </p:spPr>
        <p:txBody>
          <a:bodyPr/>
          <a:lstStyle>
            <a:lvl1pPr marL="0" indent="0">
              <a:buNone/>
              <a:defRPr/>
            </a:lvl1pPr>
          </a:lstStyle>
          <a:p>
            <a:pPr marL="0" indent="0">
              <a:buNone/>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Backup</a:t>
            </a:r>
            <a:endParaRPr lang="en-GB">
              <a:solidFill>
                <a:schemeClr val="bg1"/>
              </a:solidFill>
            </a:endParaRPr>
          </a:p>
        </p:txBody>
      </p:sp>
      <p:sp>
        <p:nvSpPr>
          <p:cNvPr id="80" name="Content Placeholder 3">
            <a:extLst>
              <a:ext uri="{FF2B5EF4-FFF2-40B4-BE49-F238E27FC236}">
                <a16:creationId xmlns:a16="http://schemas.microsoft.com/office/drawing/2014/main" id="{2D5E4550-7907-4751-80F5-C4E832194CF3}"/>
              </a:ext>
            </a:extLst>
          </p:cNvPr>
          <p:cNvSpPr>
            <a:spLocks noGrp="1"/>
          </p:cNvSpPr>
          <p:nvPr>
            <p:ph sz="quarter" idx="25"/>
          </p:nvPr>
        </p:nvSpPr>
        <p:spPr>
          <a:xfrm>
            <a:off x="2395030" y="3334683"/>
            <a:ext cx="1382365" cy="276999"/>
          </a:xfrm>
        </p:spPr>
        <p:txBody>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Log analytics</a:t>
            </a:r>
          </a:p>
        </p:txBody>
      </p:sp>
      <p:sp>
        <p:nvSpPr>
          <p:cNvPr id="81" name="Content Placeholder 4">
            <a:extLst>
              <a:ext uri="{FF2B5EF4-FFF2-40B4-BE49-F238E27FC236}">
                <a16:creationId xmlns:a16="http://schemas.microsoft.com/office/drawing/2014/main" id="{BD76206C-0ED9-47DA-B0D8-B87D1645B388}"/>
              </a:ext>
            </a:extLst>
          </p:cNvPr>
          <p:cNvSpPr>
            <a:spLocks noGrp="1"/>
          </p:cNvSpPr>
          <p:nvPr>
            <p:ph sz="quarter" idx="26"/>
          </p:nvPr>
        </p:nvSpPr>
        <p:spPr>
          <a:xfrm>
            <a:off x="2154618" y="4545153"/>
            <a:ext cx="1496905" cy="553998"/>
          </a:xfrm>
        </p:spPr>
        <p:txBody>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Configuration</a:t>
            </a:r>
            <a:b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management</a:t>
            </a:r>
          </a:p>
        </p:txBody>
      </p:sp>
      <p:sp>
        <p:nvSpPr>
          <p:cNvPr id="82" name="Content Placeholder 6">
            <a:extLst>
              <a:ext uri="{FF2B5EF4-FFF2-40B4-BE49-F238E27FC236}">
                <a16:creationId xmlns:a16="http://schemas.microsoft.com/office/drawing/2014/main" id="{0EC8C6C7-2EDA-4189-BD86-7396C1CE7C63}"/>
              </a:ext>
            </a:extLst>
          </p:cNvPr>
          <p:cNvSpPr>
            <a:spLocks noGrp="1"/>
          </p:cNvSpPr>
          <p:nvPr>
            <p:ph sz="quarter" idx="27"/>
          </p:nvPr>
        </p:nvSpPr>
        <p:spPr>
          <a:xfrm>
            <a:off x="3022579" y="5539950"/>
            <a:ext cx="1697940" cy="553997"/>
          </a:xfrm>
        </p:spPr>
        <p:txBody>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Change tracking</a:t>
            </a:r>
            <a:b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 and inventory</a:t>
            </a:r>
          </a:p>
        </p:txBody>
      </p:sp>
      <p:sp>
        <p:nvSpPr>
          <p:cNvPr id="83" name="Content Placeholder 5">
            <a:extLst>
              <a:ext uri="{FF2B5EF4-FFF2-40B4-BE49-F238E27FC236}">
                <a16:creationId xmlns:a16="http://schemas.microsoft.com/office/drawing/2014/main" id="{FB7F084F-26CA-49FC-B613-478937262CA6}"/>
              </a:ext>
            </a:extLst>
          </p:cNvPr>
          <p:cNvSpPr>
            <a:spLocks noGrp="1"/>
          </p:cNvSpPr>
          <p:nvPr>
            <p:ph sz="quarter" idx="28"/>
          </p:nvPr>
        </p:nvSpPr>
        <p:spPr>
          <a:xfrm>
            <a:off x="6659789" y="1452625"/>
            <a:ext cx="1737862" cy="276999"/>
          </a:xfrm>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Boot diagnostics</a:t>
            </a:r>
          </a:p>
        </p:txBody>
      </p:sp>
      <p:sp>
        <p:nvSpPr>
          <p:cNvPr id="84" name="Content Placeholder 7">
            <a:extLst>
              <a:ext uri="{FF2B5EF4-FFF2-40B4-BE49-F238E27FC236}">
                <a16:creationId xmlns:a16="http://schemas.microsoft.com/office/drawing/2014/main" id="{E3DA299F-9CF4-449F-AAC2-A72506B87410}"/>
              </a:ext>
            </a:extLst>
          </p:cNvPr>
          <p:cNvSpPr>
            <a:spLocks noGrp="1"/>
          </p:cNvSpPr>
          <p:nvPr>
            <p:ph sz="quarter" idx="29"/>
          </p:nvPr>
        </p:nvSpPr>
        <p:spPr>
          <a:xfrm>
            <a:off x="8123677" y="2152491"/>
            <a:ext cx="1573263" cy="276999"/>
          </a:xfrm>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Security center</a:t>
            </a:r>
          </a:p>
        </p:txBody>
      </p:sp>
      <p:sp>
        <p:nvSpPr>
          <p:cNvPr id="85" name="Content Placeholder 8">
            <a:extLst>
              <a:ext uri="{FF2B5EF4-FFF2-40B4-BE49-F238E27FC236}">
                <a16:creationId xmlns:a16="http://schemas.microsoft.com/office/drawing/2014/main" id="{DDFC9A6C-AAF3-48A2-A1C2-9EA5A1DC31DE}"/>
              </a:ext>
            </a:extLst>
          </p:cNvPr>
          <p:cNvSpPr>
            <a:spLocks noGrp="1"/>
          </p:cNvSpPr>
          <p:nvPr>
            <p:ph sz="quarter" idx="30"/>
          </p:nvPr>
        </p:nvSpPr>
        <p:spPr>
          <a:xfrm>
            <a:off x="8684896" y="3330217"/>
            <a:ext cx="1226778" cy="276999"/>
          </a:xfrm>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Monitoring</a:t>
            </a:r>
          </a:p>
        </p:txBody>
      </p:sp>
      <p:sp>
        <p:nvSpPr>
          <p:cNvPr id="86" name="Content Placeholder 9">
            <a:extLst>
              <a:ext uri="{FF2B5EF4-FFF2-40B4-BE49-F238E27FC236}">
                <a16:creationId xmlns:a16="http://schemas.microsoft.com/office/drawing/2014/main" id="{F9573AB3-907E-4499-8BFA-389A198E36DD}"/>
              </a:ext>
            </a:extLst>
          </p:cNvPr>
          <p:cNvSpPr>
            <a:spLocks noGrp="1"/>
          </p:cNvSpPr>
          <p:nvPr>
            <p:ph sz="quarter" idx="31"/>
          </p:nvPr>
        </p:nvSpPr>
        <p:spPr>
          <a:xfrm>
            <a:off x="8599765" y="4546281"/>
            <a:ext cx="1424253" cy="553998"/>
          </a:xfrm>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Update </a:t>
            </a:r>
            <a:b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management</a:t>
            </a:r>
          </a:p>
        </p:txBody>
      </p:sp>
      <p:sp>
        <p:nvSpPr>
          <p:cNvPr id="87" name="Content Placeholder 10">
            <a:extLst>
              <a:ext uri="{FF2B5EF4-FFF2-40B4-BE49-F238E27FC236}">
                <a16:creationId xmlns:a16="http://schemas.microsoft.com/office/drawing/2014/main" id="{ABDCE121-04A4-488E-BF73-7322A7781B38}"/>
              </a:ext>
            </a:extLst>
          </p:cNvPr>
          <p:cNvSpPr>
            <a:spLocks noGrp="1"/>
          </p:cNvSpPr>
          <p:nvPr>
            <p:ph sz="quarter" idx="32"/>
          </p:nvPr>
        </p:nvSpPr>
        <p:spPr>
          <a:xfrm>
            <a:off x="7476061" y="5540742"/>
            <a:ext cx="1289356" cy="553998"/>
          </a:xfrm>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Automation </a:t>
            </a:r>
            <a:b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account</a:t>
            </a:r>
          </a:p>
        </p:txBody>
      </p:sp>
      <p:sp>
        <p:nvSpPr>
          <p:cNvPr id="88" name="Content Placeholder 15">
            <a:extLst>
              <a:ext uri="{FF2B5EF4-FFF2-40B4-BE49-F238E27FC236}">
                <a16:creationId xmlns:a16="http://schemas.microsoft.com/office/drawing/2014/main" id="{DF7CB776-25DB-4C2A-A318-F391380D2796}"/>
              </a:ext>
            </a:extLst>
          </p:cNvPr>
          <p:cNvSpPr>
            <a:spLocks noGrp="1"/>
          </p:cNvSpPr>
          <p:nvPr>
            <p:ph sz="quarter" idx="33"/>
          </p:nvPr>
        </p:nvSpPr>
        <p:spPr>
          <a:xfrm>
            <a:off x="5459834" y="4035015"/>
            <a:ext cx="1341710" cy="553998"/>
          </a:xfrm>
        </p:spPr>
        <p:txBody>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normalizeH="0" noProof="0">
                <a:ln>
                  <a:noFill/>
                </a:ln>
                <a:solidFill>
                  <a:schemeClr val="bg1"/>
                </a:solidFill>
                <a:effectLst/>
                <a:uLnTx/>
                <a:uFillTx/>
                <a:latin typeface="Segoe UI Semibold"/>
                <a:ea typeface="+mn-ea"/>
                <a:cs typeface="Segoe UI" pitchFamily="34" charset="0"/>
              </a:rPr>
              <a:t>Azure </a:t>
            </a:r>
          </a:p>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noProof="0" err="1">
                <a:ln>
                  <a:noFill/>
                </a:ln>
                <a:solidFill>
                  <a:schemeClr val="bg1"/>
                </a:solidFill>
                <a:effectLst/>
                <a:uLnTx/>
                <a:uFillTx/>
                <a:latin typeface="Segoe UI Semibold"/>
                <a:ea typeface="+mn-ea"/>
                <a:cs typeface="Segoe UI" pitchFamily="34" charset="0"/>
              </a:rPr>
              <a:t>Automanage</a:t>
            </a:r>
            <a:endParaRPr kumimoji="0" lang="en-US" sz="1800" b="0" i="0" u="none" strike="noStrike" kern="0" cap="none" spc="0" normalizeH="0" noProof="0">
              <a:ln>
                <a:noFill/>
              </a:ln>
              <a:solidFill>
                <a:schemeClr val="bg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48801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036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0511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21440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421848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81548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1390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478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1402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0532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2100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01997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1907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05812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2525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429991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1490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30228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321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700276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612283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36148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1008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084031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1042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1525085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983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88080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85814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43319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300039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16188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74011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89658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0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037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676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130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31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872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6686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065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6856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10420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8821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53024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24338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9588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9553125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7573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08735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78036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35634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and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53977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and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939205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and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and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6846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34366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9529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and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9610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22027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1798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and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969521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and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and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9141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467257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579253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and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765081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1409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23381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34438355"/>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6808494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17198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17996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588631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56312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40470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3665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44305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300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583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3441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7460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553498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6966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1428A6A3-448C-D478-7025-8754EA62A5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0" y="600456"/>
            <a:ext cx="1362456" cy="194066"/>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4114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accent3"/>
                </a:solidFill>
              </a:defRPr>
            </a:lvl1pPr>
          </a:lstStyle>
          <a:p>
            <a:r>
              <a:rPr lang="en-US"/>
              <a:t>Topic</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and 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8314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9" name="Text Placeholder 8">
            <a:extLst>
              <a:ext uri="{FF2B5EF4-FFF2-40B4-BE49-F238E27FC236}">
                <a16:creationId xmlns:a16="http://schemas.microsoft.com/office/drawing/2014/main" id="{476D5E5D-EABA-6FE5-3FC8-477A0C32F7F9}"/>
              </a:ext>
            </a:extLst>
          </p:cNvPr>
          <p:cNvSpPr>
            <a:spLocks noGrp="1"/>
          </p:cNvSpPr>
          <p:nvPr>
            <p:ph type="body" sz="quarter" idx="14"/>
          </p:nvPr>
        </p:nvSpPr>
        <p:spPr>
          <a:xfrm>
            <a:off x="588962" y="2407182"/>
            <a:ext cx="4167187" cy="2043636"/>
          </a:xfrm>
        </p:spPr>
        <p:txBody>
          <a:bodyPr/>
          <a:lstStyle>
            <a:lvl1pPr marL="0" indent="0">
              <a:buNone/>
              <a:defRPr>
                <a:solidFill>
                  <a:srgbClr val="50E6FF"/>
                </a:solidFill>
                <a:latin typeface="+mj-lt"/>
              </a:defRPr>
            </a:lvl1pPr>
            <a:lvl2pPr marL="228600" indent="0">
              <a:buNone/>
              <a:defRPr>
                <a:solidFill>
                  <a:srgbClr val="50E6FF"/>
                </a:solidFill>
                <a:latin typeface="+mj-lt"/>
              </a:defRPr>
            </a:lvl2pPr>
            <a:lvl3pPr marL="457200" indent="0">
              <a:buNone/>
              <a:defRPr>
                <a:solidFill>
                  <a:srgbClr val="50E6FF"/>
                </a:solidFill>
                <a:latin typeface="+mj-lt"/>
              </a:defRPr>
            </a:lvl3pPr>
            <a:lvl4pPr marL="661988" indent="0">
              <a:buNone/>
              <a:defRPr>
                <a:solidFill>
                  <a:srgbClr val="50E6FF"/>
                </a:solidFill>
                <a:latin typeface="+mj-lt"/>
              </a:defRPr>
            </a:lvl4pPr>
            <a:lvl5pPr marL="855663" indent="0">
              <a:buNone/>
              <a:defRPr>
                <a:solidFill>
                  <a:srgbClr val="50E6FF"/>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356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3196568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Topic name</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and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2912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34208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3161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14808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4262735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0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5542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7345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70652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640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3997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1201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625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177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60524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5154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05087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569.xml"/><Relationship Id="rId21" Type="http://schemas.openxmlformats.org/officeDocument/2006/relationships/slideLayout" Target="../slideLayouts/slideLayout564.xml"/><Relationship Id="rId42" Type="http://schemas.openxmlformats.org/officeDocument/2006/relationships/slideLayout" Target="../slideLayouts/slideLayout585.xml"/><Relationship Id="rId47" Type="http://schemas.openxmlformats.org/officeDocument/2006/relationships/slideLayout" Target="../slideLayouts/slideLayout590.xml"/><Relationship Id="rId63" Type="http://schemas.openxmlformats.org/officeDocument/2006/relationships/slideLayout" Target="../slideLayouts/slideLayout606.xml"/><Relationship Id="rId68" Type="http://schemas.openxmlformats.org/officeDocument/2006/relationships/slideLayout" Target="../slideLayouts/slideLayout611.xml"/><Relationship Id="rId16" Type="http://schemas.openxmlformats.org/officeDocument/2006/relationships/slideLayout" Target="../slideLayouts/slideLayout559.xml"/><Relationship Id="rId11" Type="http://schemas.openxmlformats.org/officeDocument/2006/relationships/slideLayout" Target="../slideLayouts/slideLayout554.xml"/><Relationship Id="rId32" Type="http://schemas.openxmlformats.org/officeDocument/2006/relationships/slideLayout" Target="../slideLayouts/slideLayout575.xml"/><Relationship Id="rId37" Type="http://schemas.openxmlformats.org/officeDocument/2006/relationships/slideLayout" Target="../slideLayouts/slideLayout580.xml"/><Relationship Id="rId53" Type="http://schemas.openxmlformats.org/officeDocument/2006/relationships/slideLayout" Target="../slideLayouts/slideLayout596.xml"/><Relationship Id="rId58" Type="http://schemas.openxmlformats.org/officeDocument/2006/relationships/slideLayout" Target="../slideLayouts/slideLayout601.xml"/><Relationship Id="rId74" Type="http://schemas.openxmlformats.org/officeDocument/2006/relationships/slideLayout" Target="../slideLayouts/slideLayout617.xml"/><Relationship Id="rId79" Type="http://schemas.openxmlformats.org/officeDocument/2006/relationships/slideLayout" Target="../slideLayouts/slideLayout622.xml"/><Relationship Id="rId5" Type="http://schemas.openxmlformats.org/officeDocument/2006/relationships/slideLayout" Target="../slideLayouts/slideLayout548.xml"/><Relationship Id="rId61" Type="http://schemas.openxmlformats.org/officeDocument/2006/relationships/slideLayout" Target="../slideLayouts/slideLayout604.xml"/><Relationship Id="rId82" Type="http://schemas.openxmlformats.org/officeDocument/2006/relationships/image" Target="../media/image1.emf"/><Relationship Id="rId19" Type="http://schemas.openxmlformats.org/officeDocument/2006/relationships/slideLayout" Target="../slideLayouts/slideLayout56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slideLayout" Target="../slideLayouts/slideLayout578.xml"/><Relationship Id="rId43" Type="http://schemas.openxmlformats.org/officeDocument/2006/relationships/slideLayout" Target="../slideLayouts/slideLayout586.xml"/><Relationship Id="rId48" Type="http://schemas.openxmlformats.org/officeDocument/2006/relationships/slideLayout" Target="../slideLayouts/slideLayout591.xml"/><Relationship Id="rId56" Type="http://schemas.openxmlformats.org/officeDocument/2006/relationships/slideLayout" Target="../slideLayouts/slideLayout599.xml"/><Relationship Id="rId64" Type="http://schemas.openxmlformats.org/officeDocument/2006/relationships/slideLayout" Target="../slideLayouts/slideLayout607.xml"/><Relationship Id="rId69" Type="http://schemas.openxmlformats.org/officeDocument/2006/relationships/slideLayout" Target="../slideLayouts/slideLayout612.xml"/><Relationship Id="rId77" Type="http://schemas.openxmlformats.org/officeDocument/2006/relationships/slideLayout" Target="../slideLayouts/slideLayout620.xml"/><Relationship Id="rId8" Type="http://schemas.openxmlformats.org/officeDocument/2006/relationships/slideLayout" Target="../slideLayouts/slideLayout551.xml"/><Relationship Id="rId51" Type="http://schemas.openxmlformats.org/officeDocument/2006/relationships/slideLayout" Target="../slideLayouts/slideLayout594.xml"/><Relationship Id="rId72" Type="http://schemas.openxmlformats.org/officeDocument/2006/relationships/slideLayout" Target="../slideLayouts/slideLayout615.xml"/><Relationship Id="rId80" Type="http://schemas.openxmlformats.org/officeDocument/2006/relationships/slideLayout" Target="../slideLayouts/slideLayout623.xml"/><Relationship Id="rId3" Type="http://schemas.openxmlformats.org/officeDocument/2006/relationships/slideLayout" Target="../slideLayouts/slideLayout546.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38" Type="http://schemas.openxmlformats.org/officeDocument/2006/relationships/slideLayout" Target="../slideLayouts/slideLayout581.xml"/><Relationship Id="rId46" Type="http://schemas.openxmlformats.org/officeDocument/2006/relationships/slideLayout" Target="../slideLayouts/slideLayout589.xml"/><Relationship Id="rId59" Type="http://schemas.openxmlformats.org/officeDocument/2006/relationships/slideLayout" Target="../slideLayouts/slideLayout602.xml"/><Relationship Id="rId67" Type="http://schemas.openxmlformats.org/officeDocument/2006/relationships/slideLayout" Target="../slideLayouts/slideLayout610.xml"/><Relationship Id="rId20" Type="http://schemas.openxmlformats.org/officeDocument/2006/relationships/slideLayout" Target="../slideLayouts/slideLayout563.xml"/><Relationship Id="rId41" Type="http://schemas.openxmlformats.org/officeDocument/2006/relationships/slideLayout" Target="../slideLayouts/slideLayout584.xml"/><Relationship Id="rId54" Type="http://schemas.openxmlformats.org/officeDocument/2006/relationships/slideLayout" Target="../slideLayouts/slideLayout597.xml"/><Relationship Id="rId62" Type="http://schemas.openxmlformats.org/officeDocument/2006/relationships/slideLayout" Target="../slideLayouts/slideLayout605.xml"/><Relationship Id="rId70" Type="http://schemas.openxmlformats.org/officeDocument/2006/relationships/slideLayout" Target="../slideLayouts/slideLayout613.xml"/><Relationship Id="rId75" Type="http://schemas.openxmlformats.org/officeDocument/2006/relationships/slideLayout" Target="../slideLayouts/slideLayout618.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slideLayout" Target="../slideLayouts/slideLayout579.xml"/><Relationship Id="rId49" Type="http://schemas.openxmlformats.org/officeDocument/2006/relationships/slideLayout" Target="../slideLayouts/slideLayout592.xml"/><Relationship Id="rId57" Type="http://schemas.openxmlformats.org/officeDocument/2006/relationships/slideLayout" Target="../slideLayouts/slideLayout600.xml"/><Relationship Id="rId10" Type="http://schemas.openxmlformats.org/officeDocument/2006/relationships/slideLayout" Target="../slideLayouts/slideLayout553.xml"/><Relationship Id="rId31" Type="http://schemas.openxmlformats.org/officeDocument/2006/relationships/slideLayout" Target="../slideLayouts/slideLayout574.xml"/><Relationship Id="rId44" Type="http://schemas.openxmlformats.org/officeDocument/2006/relationships/slideLayout" Target="../slideLayouts/slideLayout587.xml"/><Relationship Id="rId52" Type="http://schemas.openxmlformats.org/officeDocument/2006/relationships/slideLayout" Target="../slideLayouts/slideLayout595.xml"/><Relationship Id="rId60" Type="http://schemas.openxmlformats.org/officeDocument/2006/relationships/slideLayout" Target="../slideLayouts/slideLayout603.xml"/><Relationship Id="rId65" Type="http://schemas.openxmlformats.org/officeDocument/2006/relationships/slideLayout" Target="../slideLayouts/slideLayout608.xml"/><Relationship Id="rId73" Type="http://schemas.openxmlformats.org/officeDocument/2006/relationships/slideLayout" Target="../slideLayouts/slideLayout616.xml"/><Relationship Id="rId78" Type="http://schemas.openxmlformats.org/officeDocument/2006/relationships/slideLayout" Target="../slideLayouts/slideLayout621.xml"/><Relationship Id="rId81" Type="http://schemas.openxmlformats.org/officeDocument/2006/relationships/theme" Target="../theme/theme10.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39" Type="http://schemas.openxmlformats.org/officeDocument/2006/relationships/slideLayout" Target="../slideLayouts/slideLayout582.xml"/><Relationship Id="rId34" Type="http://schemas.openxmlformats.org/officeDocument/2006/relationships/slideLayout" Target="../slideLayouts/slideLayout577.xml"/><Relationship Id="rId50" Type="http://schemas.openxmlformats.org/officeDocument/2006/relationships/slideLayout" Target="../slideLayouts/slideLayout593.xml"/><Relationship Id="rId55" Type="http://schemas.openxmlformats.org/officeDocument/2006/relationships/slideLayout" Target="../slideLayouts/slideLayout598.xml"/><Relationship Id="rId76" Type="http://schemas.openxmlformats.org/officeDocument/2006/relationships/slideLayout" Target="../slideLayouts/slideLayout619.xml"/><Relationship Id="rId7" Type="http://schemas.openxmlformats.org/officeDocument/2006/relationships/slideLayout" Target="../slideLayouts/slideLayout550.xml"/><Relationship Id="rId71" Type="http://schemas.openxmlformats.org/officeDocument/2006/relationships/slideLayout" Target="../slideLayouts/slideLayout614.xml"/><Relationship Id="rId2" Type="http://schemas.openxmlformats.org/officeDocument/2006/relationships/slideLayout" Target="../slideLayouts/slideLayout545.xml"/><Relationship Id="rId29" Type="http://schemas.openxmlformats.org/officeDocument/2006/relationships/slideLayout" Target="../slideLayouts/slideLayout572.xml"/><Relationship Id="rId24" Type="http://schemas.openxmlformats.org/officeDocument/2006/relationships/slideLayout" Target="../slideLayouts/slideLayout567.xml"/><Relationship Id="rId40" Type="http://schemas.openxmlformats.org/officeDocument/2006/relationships/slideLayout" Target="../slideLayouts/slideLayout583.xml"/><Relationship Id="rId45" Type="http://schemas.openxmlformats.org/officeDocument/2006/relationships/slideLayout" Target="../slideLayouts/slideLayout588.xml"/><Relationship Id="rId66" Type="http://schemas.openxmlformats.org/officeDocument/2006/relationships/slideLayout" Target="../slideLayouts/slideLayout60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6.xml"/><Relationship Id="rId117" Type="http://schemas.openxmlformats.org/officeDocument/2006/relationships/slideLayout" Target="../slideLayouts/slideLayout197.xml"/><Relationship Id="rId21" Type="http://schemas.openxmlformats.org/officeDocument/2006/relationships/slideLayout" Target="../slideLayouts/slideLayout101.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63" Type="http://schemas.openxmlformats.org/officeDocument/2006/relationships/slideLayout" Target="../slideLayouts/slideLayout143.xml"/><Relationship Id="rId68" Type="http://schemas.openxmlformats.org/officeDocument/2006/relationships/slideLayout" Target="../slideLayouts/slideLayout148.xml"/><Relationship Id="rId84" Type="http://schemas.openxmlformats.org/officeDocument/2006/relationships/slideLayout" Target="../slideLayouts/slideLayout164.xml"/><Relationship Id="rId89" Type="http://schemas.openxmlformats.org/officeDocument/2006/relationships/slideLayout" Target="../slideLayouts/slideLayout169.xml"/><Relationship Id="rId112" Type="http://schemas.openxmlformats.org/officeDocument/2006/relationships/slideLayout" Target="../slideLayouts/slideLayout192.xml"/><Relationship Id="rId16" Type="http://schemas.openxmlformats.org/officeDocument/2006/relationships/slideLayout" Target="../slideLayouts/slideLayout96.xml"/><Relationship Id="rId107" Type="http://schemas.openxmlformats.org/officeDocument/2006/relationships/slideLayout" Target="../slideLayouts/slideLayout187.xml"/><Relationship Id="rId11" Type="http://schemas.openxmlformats.org/officeDocument/2006/relationships/slideLayout" Target="../slideLayouts/slideLayout91.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3" Type="http://schemas.openxmlformats.org/officeDocument/2006/relationships/slideLayout" Target="../slideLayouts/slideLayout133.xml"/><Relationship Id="rId58" Type="http://schemas.openxmlformats.org/officeDocument/2006/relationships/slideLayout" Target="../slideLayouts/slideLayout138.xml"/><Relationship Id="rId74" Type="http://schemas.openxmlformats.org/officeDocument/2006/relationships/slideLayout" Target="../slideLayouts/slideLayout154.xml"/><Relationship Id="rId79" Type="http://schemas.openxmlformats.org/officeDocument/2006/relationships/slideLayout" Target="../slideLayouts/slideLayout159.xml"/><Relationship Id="rId102" Type="http://schemas.openxmlformats.org/officeDocument/2006/relationships/slideLayout" Target="../slideLayouts/slideLayout182.xml"/><Relationship Id="rId5" Type="http://schemas.openxmlformats.org/officeDocument/2006/relationships/slideLayout" Target="../slideLayouts/slideLayout85.xml"/><Relationship Id="rId90" Type="http://schemas.openxmlformats.org/officeDocument/2006/relationships/slideLayout" Target="../slideLayouts/slideLayout170.xml"/><Relationship Id="rId95" Type="http://schemas.openxmlformats.org/officeDocument/2006/relationships/slideLayout" Target="../slideLayouts/slideLayout175.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64" Type="http://schemas.openxmlformats.org/officeDocument/2006/relationships/slideLayout" Target="../slideLayouts/slideLayout144.xml"/><Relationship Id="rId69" Type="http://schemas.openxmlformats.org/officeDocument/2006/relationships/slideLayout" Target="../slideLayouts/slideLayout149.xml"/><Relationship Id="rId113" Type="http://schemas.openxmlformats.org/officeDocument/2006/relationships/slideLayout" Target="../slideLayouts/slideLayout193.xml"/><Relationship Id="rId118" Type="http://schemas.openxmlformats.org/officeDocument/2006/relationships/slideLayout" Target="../slideLayouts/slideLayout198.xml"/><Relationship Id="rId80" Type="http://schemas.openxmlformats.org/officeDocument/2006/relationships/slideLayout" Target="../slideLayouts/slideLayout160.xml"/><Relationship Id="rId85" Type="http://schemas.openxmlformats.org/officeDocument/2006/relationships/slideLayout" Target="../slideLayouts/slideLayout165.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59" Type="http://schemas.openxmlformats.org/officeDocument/2006/relationships/slideLayout" Target="../slideLayouts/slideLayout139.xml"/><Relationship Id="rId103" Type="http://schemas.openxmlformats.org/officeDocument/2006/relationships/slideLayout" Target="../slideLayouts/slideLayout183.xml"/><Relationship Id="rId108" Type="http://schemas.openxmlformats.org/officeDocument/2006/relationships/slideLayout" Target="../slideLayouts/slideLayout188.xml"/><Relationship Id="rId54" Type="http://schemas.openxmlformats.org/officeDocument/2006/relationships/slideLayout" Target="../slideLayouts/slideLayout134.xml"/><Relationship Id="rId70" Type="http://schemas.openxmlformats.org/officeDocument/2006/relationships/slideLayout" Target="../slideLayouts/slideLayout150.xml"/><Relationship Id="rId75" Type="http://schemas.openxmlformats.org/officeDocument/2006/relationships/slideLayout" Target="../slideLayouts/slideLayout155.xml"/><Relationship Id="rId91" Type="http://schemas.openxmlformats.org/officeDocument/2006/relationships/slideLayout" Target="../slideLayouts/slideLayout171.xml"/><Relationship Id="rId96" Type="http://schemas.openxmlformats.org/officeDocument/2006/relationships/slideLayout" Target="../slideLayouts/slideLayout17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49" Type="http://schemas.openxmlformats.org/officeDocument/2006/relationships/slideLayout" Target="../slideLayouts/slideLayout129.xml"/><Relationship Id="rId114" Type="http://schemas.openxmlformats.org/officeDocument/2006/relationships/slideLayout" Target="../slideLayouts/slideLayout194.xml"/><Relationship Id="rId119" Type="http://schemas.openxmlformats.org/officeDocument/2006/relationships/slideLayout" Target="../slideLayouts/slideLayout199.xml"/><Relationship Id="rId44" Type="http://schemas.openxmlformats.org/officeDocument/2006/relationships/slideLayout" Target="../slideLayouts/slideLayout124.xml"/><Relationship Id="rId60" Type="http://schemas.openxmlformats.org/officeDocument/2006/relationships/slideLayout" Target="../slideLayouts/slideLayout140.xml"/><Relationship Id="rId65" Type="http://schemas.openxmlformats.org/officeDocument/2006/relationships/slideLayout" Target="../slideLayouts/slideLayout145.xml"/><Relationship Id="rId81" Type="http://schemas.openxmlformats.org/officeDocument/2006/relationships/slideLayout" Target="../slideLayouts/slideLayout161.xml"/><Relationship Id="rId86" Type="http://schemas.openxmlformats.org/officeDocument/2006/relationships/slideLayout" Target="../slideLayouts/slideLayout166.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9" Type="http://schemas.openxmlformats.org/officeDocument/2006/relationships/slideLayout" Target="../slideLayouts/slideLayout119.xml"/><Relationship Id="rId109" Type="http://schemas.openxmlformats.org/officeDocument/2006/relationships/slideLayout" Target="../slideLayouts/slideLayout189.xml"/><Relationship Id="rId34" Type="http://schemas.openxmlformats.org/officeDocument/2006/relationships/slideLayout" Target="../slideLayouts/slideLayout114.xml"/><Relationship Id="rId50" Type="http://schemas.openxmlformats.org/officeDocument/2006/relationships/slideLayout" Target="../slideLayouts/slideLayout130.xml"/><Relationship Id="rId55" Type="http://schemas.openxmlformats.org/officeDocument/2006/relationships/slideLayout" Target="../slideLayouts/slideLayout135.xml"/><Relationship Id="rId76" Type="http://schemas.openxmlformats.org/officeDocument/2006/relationships/slideLayout" Target="../slideLayouts/slideLayout156.xml"/><Relationship Id="rId97" Type="http://schemas.openxmlformats.org/officeDocument/2006/relationships/slideLayout" Target="../slideLayouts/slideLayout177.xml"/><Relationship Id="rId104" Type="http://schemas.openxmlformats.org/officeDocument/2006/relationships/slideLayout" Target="../slideLayouts/slideLayout184.xml"/><Relationship Id="rId120" Type="http://schemas.openxmlformats.org/officeDocument/2006/relationships/slideLayout" Target="../slideLayouts/slideLayout200.xml"/><Relationship Id="rId7" Type="http://schemas.openxmlformats.org/officeDocument/2006/relationships/slideLayout" Target="../slideLayouts/slideLayout87.xml"/><Relationship Id="rId71" Type="http://schemas.openxmlformats.org/officeDocument/2006/relationships/slideLayout" Target="../slideLayouts/slideLayout151.xml"/><Relationship Id="rId92" Type="http://schemas.openxmlformats.org/officeDocument/2006/relationships/slideLayout" Target="../slideLayouts/slideLayout172.xml"/><Relationship Id="rId2" Type="http://schemas.openxmlformats.org/officeDocument/2006/relationships/slideLayout" Target="../slideLayouts/slideLayout82.xml"/><Relationship Id="rId29" Type="http://schemas.openxmlformats.org/officeDocument/2006/relationships/slideLayout" Target="../slideLayouts/slideLayout109.xml"/><Relationship Id="rId24" Type="http://schemas.openxmlformats.org/officeDocument/2006/relationships/slideLayout" Target="../slideLayouts/slideLayout104.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66" Type="http://schemas.openxmlformats.org/officeDocument/2006/relationships/slideLayout" Target="../slideLayouts/slideLayout146.xml"/><Relationship Id="rId87" Type="http://schemas.openxmlformats.org/officeDocument/2006/relationships/slideLayout" Target="../slideLayouts/slideLayout167.xml"/><Relationship Id="rId110" Type="http://schemas.openxmlformats.org/officeDocument/2006/relationships/slideLayout" Target="../slideLayouts/slideLayout190.xml"/><Relationship Id="rId115" Type="http://schemas.openxmlformats.org/officeDocument/2006/relationships/slideLayout" Target="../slideLayouts/slideLayout195.xml"/><Relationship Id="rId61" Type="http://schemas.openxmlformats.org/officeDocument/2006/relationships/slideLayout" Target="../slideLayouts/slideLayout141.xml"/><Relationship Id="rId82" Type="http://schemas.openxmlformats.org/officeDocument/2006/relationships/slideLayout" Target="../slideLayouts/slideLayout162.xml"/><Relationship Id="rId19" Type="http://schemas.openxmlformats.org/officeDocument/2006/relationships/slideLayout" Target="../slideLayouts/slideLayout99.xml"/><Relationship Id="rId14" Type="http://schemas.openxmlformats.org/officeDocument/2006/relationships/slideLayout" Target="../slideLayouts/slideLayout94.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56" Type="http://schemas.openxmlformats.org/officeDocument/2006/relationships/slideLayout" Target="../slideLayouts/slideLayout136.xml"/><Relationship Id="rId77" Type="http://schemas.openxmlformats.org/officeDocument/2006/relationships/slideLayout" Target="../slideLayouts/slideLayout157.xml"/><Relationship Id="rId100" Type="http://schemas.openxmlformats.org/officeDocument/2006/relationships/slideLayout" Target="../slideLayouts/slideLayout180.xml"/><Relationship Id="rId105" Type="http://schemas.openxmlformats.org/officeDocument/2006/relationships/slideLayout" Target="../slideLayouts/slideLayout185.x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72" Type="http://schemas.openxmlformats.org/officeDocument/2006/relationships/slideLayout" Target="../slideLayouts/slideLayout152.xml"/><Relationship Id="rId93" Type="http://schemas.openxmlformats.org/officeDocument/2006/relationships/slideLayout" Target="../slideLayouts/slideLayout173.xml"/><Relationship Id="rId98" Type="http://schemas.openxmlformats.org/officeDocument/2006/relationships/slideLayout" Target="../slideLayouts/slideLayout178.xml"/><Relationship Id="rId121" Type="http://schemas.openxmlformats.org/officeDocument/2006/relationships/theme" Target="../theme/theme2.xml"/><Relationship Id="rId3" Type="http://schemas.openxmlformats.org/officeDocument/2006/relationships/slideLayout" Target="../slideLayouts/slideLayout83.xml"/><Relationship Id="rId25" Type="http://schemas.openxmlformats.org/officeDocument/2006/relationships/slideLayout" Target="../slideLayouts/slideLayout105.xml"/><Relationship Id="rId46" Type="http://schemas.openxmlformats.org/officeDocument/2006/relationships/slideLayout" Target="../slideLayouts/slideLayout126.xml"/><Relationship Id="rId67" Type="http://schemas.openxmlformats.org/officeDocument/2006/relationships/slideLayout" Target="../slideLayouts/slideLayout147.xml"/><Relationship Id="rId116" Type="http://schemas.openxmlformats.org/officeDocument/2006/relationships/slideLayout" Target="../slideLayouts/slideLayout196.xml"/><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62" Type="http://schemas.openxmlformats.org/officeDocument/2006/relationships/slideLayout" Target="../slideLayouts/slideLayout142.xml"/><Relationship Id="rId83" Type="http://schemas.openxmlformats.org/officeDocument/2006/relationships/slideLayout" Target="../slideLayouts/slideLayout163.xml"/><Relationship Id="rId88" Type="http://schemas.openxmlformats.org/officeDocument/2006/relationships/slideLayout" Target="../slideLayouts/slideLayout168.xml"/><Relationship Id="rId111" Type="http://schemas.openxmlformats.org/officeDocument/2006/relationships/slideLayout" Target="../slideLayouts/slideLayout191.xml"/><Relationship Id="rId15" Type="http://schemas.openxmlformats.org/officeDocument/2006/relationships/slideLayout" Target="../slideLayouts/slideLayout95.xml"/><Relationship Id="rId36" Type="http://schemas.openxmlformats.org/officeDocument/2006/relationships/slideLayout" Target="../slideLayouts/slideLayout116.xml"/><Relationship Id="rId57" Type="http://schemas.openxmlformats.org/officeDocument/2006/relationships/slideLayout" Target="../slideLayouts/slideLayout137.xml"/><Relationship Id="rId106" Type="http://schemas.openxmlformats.org/officeDocument/2006/relationships/slideLayout" Target="../slideLayouts/slideLayout186.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52" Type="http://schemas.openxmlformats.org/officeDocument/2006/relationships/slideLayout" Target="../slideLayouts/slideLayout132.xml"/><Relationship Id="rId73" Type="http://schemas.openxmlformats.org/officeDocument/2006/relationships/slideLayout" Target="../slideLayouts/slideLayout153.xml"/><Relationship Id="rId78" Type="http://schemas.openxmlformats.org/officeDocument/2006/relationships/slideLayout" Target="../slideLayouts/slideLayout158.xml"/><Relationship Id="rId94" Type="http://schemas.openxmlformats.org/officeDocument/2006/relationships/slideLayout" Target="../slideLayouts/slideLayout174.xml"/><Relationship Id="rId99" Type="http://schemas.openxmlformats.org/officeDocument/2006/relationships/slideLayout" Target="../slideLayouts/slideLayout179.xml"/><Relationship Id="rId101" Type="http://schemas.openxmlformats.org/officeDocument/2006/relationships/slideLayout" Target="../slideLayouts/slideLayout181.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34" Type="http://schemas.openxmlformats.org/officeDocument/2006/relationships/theme" Target="../theme/theme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29" Type="http://schemas.openxmlformats.org/officeDocument/2006/relationships/slideLayout" Target="../slideLayouts/slideLayout229.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31" Type="http://schemas.openxmlformats.org/officeDocument/2006/relationships/slideLayout" Target="../slideLayouts/slideLayout231.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image" Target="../media/image38.png"/><Relationship Id="rId8" Type="http://schemas.openxmlformats.org/officeDocument/2006/relationships/slideLayout" Target="../slideLayouts/slideLayout20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9" Type="http://schemas.openxmlformats.org/officeDocument/2006/relationships/slideLayout" Target="../slideLayouts/slideLayout272.xml"/><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42" Type="http://schemas.openxmlformats.org/officeDocument/2006/relationships/slideLayout" Target="../slideLayouts/slideLayout275.xml"/><Relationship Id="rId7" Type="http://schemas.openxmlformats.org/officeDocument/2006/relationships/slideLayout" Target="../slideLayouts/slideLayout24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9" Type="http://schemas.openxmlformats.org/officeDocument/2006/relationships/slideLayout" Target="../slideLayouts/slideLayout262.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40" Type="http://schemas.openxmlformats.org/officeDocument/2006/relationships/slideLayout" Target="../slideLayouts/slideLayout273.xml"/><Relationship Id="rId45" Type="http://schemas.openxmlformats.org/officeDocument/2006/relationships/theme" Target="../theme/theme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31" Type="http://schemas.openxmlformats.org/officeDocument/2006/relationships/slideLayout" Target="../slideLayouts/slideLayout264.xml"/><Relationship Id="rId44" Type="http://schemas.openxmlformats.org/officeDocument/2006/relationships/slideLayout" Target="../slideLayouts/slideLayout277.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 Id="rId43" Type="http://schemas.openxmlformats.org/officeDocument/2006/relationships/slideLayout" Target="../slideLayouts/slideLayout276.xml"/><Relationship Id="rId8" Type="http://schemas.openxmlformats.org/officeDocument/2006/relationships/slideLayout" Target="../slideLayouts/slideLayout241.xml"/><Relationship Id="rId3" Type="http://schemas.openxmlformats.org/officeDocument/2006/relationships/slideLayout" Target="../slideLayouts/slideLayout236.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slideLayout" Target="../slideLayouts/slideLayout271.xml"/><Relationship Id="rId46" Type="http://schemas.openxmlformats.org/officeDocument/2006/relationships/image" Target="../media/image1.emf"/><Relationship Id="rId20" Type="http://schemas.openxmlformats.org/officeDocument/2006/relationships/slideLayout" Target="../slideLayouts/slideLayout253.xml"/><Relationship Id="rId41" Type="http://schemas.openxmlformats.org/officeDocument/2006/relationships/slideLayout" Target="../slideLayouts/slideLayout2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theme" Target="../theme/theme5.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image" Target="../media/image7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 Type="http://schemas.openxmlformats.org/officeDocument/2006/relationships/slideLayout" Target="../slideLayouts/slideLayout305.xml"/><Relationship Id="rId21" Type="http://schemas.openxmlformats.org/officeDocument/2006/relationships/slideLayout" Target="../slideLayouts/slideLayout323.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29" Type="http://schemas.openxmlformats.org/officeDocument/2006/relationships/slideLayout" Target="../slideLayouts/slideLayout331.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image" Target="../media/image77.png"/><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theme" Target="../theme/theme6.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9" Type="http://schemas.openxmlformats.org/officeDocument/2006/relationships/slideLayout" Target="../slideLayouts/slideLayout371.xml"/><Relationship Id="rId21" Type="http://schemas.openxmlformats.org/officeDocument/2006/relationships/slideLayout" Target="../slideLayouts/slideLayout353.xml"/><Relationship Id="rId34" Type="http://schemas.openxmlformats.org/officeDocument/2006/relationships/slideLayout" Target="../slideLayouts/slideLayout366.xml"/><Relationship Id="rId42" Type="http://schemas.openxmlformats.org/officeDocument/2006/relationships/theme" Target="../theme/theme7.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slideLayout" Target="../slideLayouts/slideLayout352.xml"/><Relationship Id="rId29" Type="http://schemas.openxmlformats.org/officeDocument/2006/relationships/slideLayout" Target="../slideLayouts/slideLayout361.xml"/><Relationship Id="rId41" Type="http://schemas.openxmlformats.org/officeDocument/2006/relationships/slideLayout" Target="../slideLayouts/slideLayout373.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32" Type="http://schemas.openxmlformats.org/officeDocument/2006/relationships/slideLayout" Target="../slideLayouts/slideLayout364.xml"/><Relationship Id="rId37" Type="http://schemas.openxmlformats.org/officeDocument/2006/relationships/slideLayout" Target="../slideLayouts/slideLayout369.xml"/><Relationship Id="rId40" Type="http://schemas.openxmlformats.org/officeDocument/2006/relationships/slideLayout" Target="../slideLayouts/slideLayout372.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36" Type="http://schemas.openxmlformats.org/officeDocument/2006/relationships/slideLayout" Target="../slideLayouts/slideLayout368.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31" Type="http://schemas.openxmlformats.org/officeDocument/2006/relationships/slideLayout" Target="../slideLayouts/slideLayout363.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slideLayout" Target="../slideLayouts/slideLayout362.xml"/><Relationship Id="rId35" Type="http://schemas.openxmlformats.org/officeDocument/2006/relationships/slideLayout" Target="../slideLayouts/slideLayout367.xml"/><Relationship Id="rId43" Type="http://schemas.openxmlformats.org/officeDocument/2006/relationships/image" Target="../media/image72.png"/><Relationship Id="rId8" Type="http://schemas.openxmlformats.org/officeDocument/2006/relationships/slideLayout" Target="../slideLayouts/slideLayout340.xml"/><Relationship Id="rId3" Type="http://schemas.openxmlformats.org/officeDocument/2006/relationships/slideLayout" Target="../slideLayouts/slideLayout335.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33" Type="http://schemas.openxmlformats.org/officeDocument/2006/relationships/slideLayout" Target="../slideLayouts/slideLayout365.xml"/><Relationship Id="rId38" Type="http://schemas.openxmlformats.org/officeDocument/2006/relationships/slideLayout" Target="../slideLayouts/slideLayout370.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99.xml"/><Relationship Id="rId117" Type="http://schemas.openxmlformats.org/officeDocument/2006/relationships/slideLayout" Target="../slideLayouts/slideLayout490.xml"/><Relationship Id="rId21" Type="http://schemas.openxmlformats.org/officeDocument/2006/relationships/slideLayout" Target="../slideLayouts/slideLayout394.xml"/><Relationship Id="rId42" Type="http://schemas.openxmlformats.org/officeDocument/2006/relationships/slideLayout" Target="../slideLayouts/slideLayout415.xml"/><Relationship Id="rId47" Type="http://schemas.openxmlformats.org/officeDocument/2006/relationships/slideLayout" Target="../slideLayouts/slideLayout420.xml"/><Relationship Id="rId63" Type="http://schemas.openxmlformats.org/officeDocument/2006/relationships/slideLayout" Target="../slideLayouts/slideLayout436.xml"/><Relationship Id="rId68" Type="http://schemas.openxmlformats.org/officeDocument/2006/relationships/slideLayout" Target="../slideLayouts/slideLayout441.xml"/><Relationship Id="rId84" Type="http://schemas.openxmlformats.org/officeDocument/2006/relationships/slideLayout" Target="../slideLayouts/slideLayout457.xml"/><Relationship Id="rId89" Type="http://schemas.openxmlformats.org/officeDocument/2006/relationships/slideLayout" Target="../slideLayouts/slideLayout462.xml"/><Relationship Id="rId112" Type="http://schemas.openxmlformats.org/officeDocument/2006/relationships/slideLayout" Target="../slideLayouts/slideLayout485.xml"/><Relationship Id="rId16" Type="http://schemas.openxmlformats.org/officeDocument/2006/relationships/slideLayout" Target="../slideLayouts/slideLayout389.xml"/><Relationship Id="rId107" Type="http://schemas.openxmlformats.org/officeDocument/2006/relationships/slideLayout" Target="../slideLayouts/slideLayout480.xml"/><Relationship Id="rId11" Type="http://schemas.openxmlformats.org/officeDocument/2006/relationships/slideLayout" Target="../slideLayouts/slideLayout384.xml"/><Relationship Id="rId32" Type="http://schemas.openxmlformats.org/officeDocument/2006/relationships/slideLayout" Target="../slideLayouts/slideLayout405.xml"/><Relationship Id="rId37" Type="http://schemas.openxmlformats.org/officeDocument/2006/relationships/slideLayout" Target="../slideLayouts/slideLayout410.xml"/><Relationship Id="rId53" Type="http://schemas.openxmlformats.org/officeDocument/2006/relationships/slideLayout" Target="../slideLayouts/slideLayout426.xml"/><Relationship Id="rId58" Type="http://schemas.openxmlformats.org/officeDocument/2006/relationships/slideLayout" Target="../slideLayouts/slideLayout431.xml"/><Relationship Id="rId74" Type="http://schemas.openxmlformats.org/officeDocument/2006/relationships/slideLayout" Target="../slideLayouts/slideLayout447.xml"/><Relationship Id="rId79" Type="http://schemas.openxmlformats.org/officeDocument/2006/relationships/slideLayout" Target="../slideLayouts/slideLayout452.xml"/><Relationship Id="rId102" Type="http://schemas.openxmlformats.org/officeDocument/2006/relationships/slideLayout" Target="../slideLayouts/slideLayout475.xml"/><Relationship Id="rId123" Type="http://schemas.openxmlformats.org/officeDocument/2006/relationships/theme" Target="../theme/theme8.xml"/><Relationship Id="rId5" Type="http://schemas.openxmlformats.org/officeDocument/2006/relationships/slideLayout" Target="../slideLayouts/slideLayout378.xml"/><Relationship Id="rId90" Type="http://schemas.openxmlformats.org/officeDocument/2006/relationships/slideLayout" Target="../slideLayouts/slideLayout463.xml"/><Relationship Id="rId95" Type="http://schemas.openxmlformats.org/officeDocument/2006/relationships/slideLayout" Target="../slideLayouts/slideLayout468.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43" Type="http://schemas.openxmlformats.org/officeDocument/2006/relationships/slideLayout" Target="../slideLayouts/slideLayout416.xml"/><Relationship Id="rId48" Type="http://schemas.openxmlformats.org/officeDocument/2006/relationships/slideLayout" Target="../slideLayouts/slideLayout421.xml"/><Relationship Id="rId64" Type="http://schemas.openxmlformats.org/officeDocument/2006/relationships/slideLayout" Target="../slideLayouts/slideLayout437.xml"/><Relationship Id="rId69" Type="http://schemas.openxmlformats.org/officeDocument/2006/relationships/slideLayout" Target="../slideLayouts/slideLayout442.xml"/><Relationship Id="rId113" Type="http://schemas.openxmlformats.org/officeDocument/2006/relationships/slideLayout" Target="../slideLayouts/slideLayout486.xml"/><Relationship Id="rId118" Type="http://schemas.openxmlformats.org/officeDocument/2006/relationships/slideLayout" Target="../slideLayouts/slideLayout491.xml"/><Relationship Id="rId80" Type="http://schemas.openxmlformats.org/officeDocument/2006/relationships/slideLayout" Target="../slideLayouts/slideLayout453.xml"/><Relationship Id="rId85" Type="http://schemas.openxmlformats.org/officeDocument/2006/relationships/slideLayout" Target="../slideLayouts/slideLayout458.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33" Type="http://schemas.openxmlformats.org/officeDocument/2006/relationships/slideLayout" Target="../slideLayouts/slideLayout406.xml"/><Relationship Id="rId38" Type="http://schemas.openxmlformats.org/officeDocument/2006/relationships/slideLayout" Target="../slideLayouts/slideLayout411.xml"/><Relationship Id="rId59" Type="http://schemas.openxmlformats.org/officeDocument/2006/relationships/slideLayout" Target="../slideLayouts/slideLayout432.xml"/><Relationship Id="rId103" Type="http://schemas.openxmlformats.org/officeDocument/2006/relationships/slideLayout" Target="../slideLayouts/slideLayout476.xml"/><Relationship Id="rId108" Type="http://schemas.openxmlformats.org/officeDocument/2006/relationships/slideLayout" Target="../slideLayouts/slideLayout481.xml"/><Relationship Id="rId124" Type="http://schemas.openxmlformats.org/officeDocument/2006/relationships/image" Target="../media/image1.emf"/><Relationship Id="rId54" Type="http://schemas.openxmlformats.org/officeDocument/2006/relationships/slideLayout" Target="../slideLayouts/slideLayout427.xml"/><Relationship Id="rId70" Type="http://schemas.openxmlformats.org/officeDocument/2006/relationships/slideLayout" Target="../slideLayouts/slideLayout443.xml"/><Relationship Id="rId75" Type="http://schemas.openxmlformats.org/officeDocument/2006/relationships/slideLayout" Target="../slideLayouts/slideLayout448.xml"/><Relationship Id="rId91" Type="http://schemas.openxmlformats.org/officeDocument/2006/relationships/slideLayout" Target="../slideLayouts/slideLayout464.xml"/><Relationship Id="rId96" Type="http://schemas.openxmlformats.org/officeDocument/2006/relationships/slideLayout" Target="../slideLayouts/slideLayout469.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49" Type="http://schemas.openxmlformats.org/officeDocument/2006/relationships/slideLayout" Target="../slideLayouts/slideLayout422.xml"/><Relationship Id="rId114" Type="http://schemas.openxmlformats.org/officeDocument/2006/relationships/slideLayout" Target="../slideLayouts/slideLayout487.xml"/><Relationship Id="rId119" Type="http://schemas.openxmlformats.org/officeDocument/2006/relationships/slideLayout" Target="../slideLayouts/slideLayout492.xml"/><Relationship Id="rId44" Type="http://schemas.openxmlformats.org/officeDocument/2006/relationships/slideLayout" Target="../slideLayouts/slideLayout417.xml"/><Relationship Id="rId60" Type="http://schemas.openxmlformats.org/officeDocument/2006/relationships/slideLayout" Target="../slideLayouts/slideLayout433.xml"/><Relationship Id="rId65" Type="http://schemas.openxmlformats.org/officeDocument/2006/relationships/slideLayout" Target="../slideLayouts/slideLayout438.xml"/><Relationship Id="rId81" Type="http://schemas.openxmlformats.org/officeDocument/2006/relationships/slideLayout" Target="../slideLayouts/slideLayout454.xml"/><Relationship Id="rId86" Type="http://schemas.openxmlformats.org/officeDocument/2006/relationships/slideLayout" Target="../slideLayouts/slideLayout459.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39" Type="http://schemas.openxmlformats.org/officeDocument/2006/relationships/slideLayout" Target="../slideLayouts/slideLayout412.xml"/><Relationship Id="rId109" Type="http://schemas.openxmlformats.org/officeDocument/2006/relationships/slideLayout" Target="../slideLayouts/slideLayout482.xml"/><Relationship Id="rId34" Type="http://schemas.openxmlformats.org/officeDocument/2006/relationships/slideLayout" Target="../slideLayouts/slideLayout407.xml"/><Relationship Id="rId50" Type="http://schemas.openxmlformats.org/officeDocument/2006/relationships/slideLayout" Target="../slideLayouts/slideLayout423.xml"/><Relationship Id="rId55" Type="http://schemas.openxmlformats.org/officeDocument/2006/relationships/slideLayout" Target="../slideLayouts/slideLayout428.xml"/><Relationship Id="rId76" Type="http://schemas.openxmlformats.org/officeDocument/2006/relationships/slideLayout" Target="../slideLayouts/slideLayout449.xml"/><Relationship Id="rId97" Type="http://schemas.openxmlformats.org/officeDocument/2006/relationships/slideLayout" Target="../slideLayouts/slideLayout470.xml"/><Relationship Id="rId104" Type="http://schemas.openxmlformats.org/officeDocument/2006/relationships/slideLayout" Target="../slideLayouts/slideLayout477.xml"/><Relationship Id="rId120" Type="http://schemas.openxmlformats.org/officeDocument/2006/relationships/slideLayout" Target="../slideLayouts/slideLayout493.xml"/><Relationship Id="rId7" Type="http://schemas.openxmlformats.org/officeDocument/2006/relationships/slideLayout" Target="../slideLayouts/slideLayout380.xml"/><Relationship Id="rId71" Type="http://schemas.openxmlformats.org/officeDocument/2006/relationships/slideLayout" Target="../slideLayouts/slideLayout444.xml"/><Relationship Id="rId92" Type="http://schemas.openxmlformats.org/officeDocument/2006/relationships/slideLayout" Target="../slideLayouts/slideLayout465.xml"/><Relationship Id="rId2" Type="http://schemas.openxmlformats.org/officeDocument/2006/relationships/slideLayout" Target="../slideLayouts/slideLayout375.xml"/><Relationship Id="rId29" Type="http://schemas.openxmlformats.org/officeDocument/2006/relationships/slideLayout" Target="../slideLayouts/slideLayout402.xml"/><Relationship Id="rId24" Type="http://schemas.openxmlformats.org/officeDocument/2006/relationships/slideLayout" Target="../slideLayouts/slideLayout397.xml"/><Relationship Id="rId40" Type="http://schemas.openxmlformats.org/officeDocument/2006/relationships/slideLayout" Target="../slideLayouts/slideLayout413.xml"/><Relationship Id="rId45" Type="http://schemas.openxmlformats.org/officeDocument/2006/relationships/slideLayout" Target="../slideLayouts/slideLayout418.xml"/><Relationship Id="rId66" Type="http://schemas.openxmlformats.org/officeDocument/2006/relationships/slideLayout" Target="../slideLayouts/slideLayout439.xml"/><Relationship Id="rId87" Type="http://schemas.openxmlformats.org/officeDocument/2006/relationships/slideLayout" Target="../slideLayouts/slideLayout460.xml"/><Relationship Id="rId110" Type="http://schemas.openxmlformats.org/officeDocument/2006/relationships/slideLayout" Target="../slideLayouts/slideLayout483.xml"/><Relationship Id="rId115" Type="http://schemas.openxmlformats.org/officeDocument/2006/relationships/slideLayout" Target="../slideLayouts/slideLayout488.xml"/><Relationship Id="rId61" Type="http://schemas.openxmlformats.org/officeDocument/2006/relationships/slideLayout" Target="../slideLayouts/slideLayout434.xml"/><Relationship Id="rId82" Type="http://schemas.openxmlformats.org/officeDocument/2006/relationships/slideLayout" Target="../slideLayouts/slideLayout455.xml"/><Relationship Id="rId19" Type="http://schemas.openxmlformats.org/officeDocument/2006/relationships/slideLayout" Target="../slideLayouts/slideLayout392.xml"/><Relationship Id="rId14" Type="http://schemas.openxmlformats.org/officeDocument/2006/relationships/slideLayout" Target="../slideLayouts/slideLayout387.xml"/><Relationship Id="rId30" Type="http://schemas.openxmlformats.org/officeDocument/2006/relationships/slideLayout" Target="../slideLayouts/slideLayout403.xml"/><Relationship Id="rId35" Type="http://schemas.openxmlformats.org/officeDocument/2006/relationships/slideLayout" Target="../slideLayouts/slideLayout408.xml"/><Relationship Id="rId56" Type="http://schemas.openxmlformats.org/officeDocument/2006/relationships/slideLayout" Target="../slideLayouts/slideLayout429.xml"/><Relationship Id="rId77" Type="http://schemas.openxmlformats.org/officeDocument/2006/relationships/slideLayout" Target="../slideLayouts/slideLayout450.xml"/><Relationship Id="rId100" Type="http://schemas.openxmlformats.org/officeDocument/2006/relationships/slideLayout" Target="../slideLayouts/slideLayout473.xml"/><Relationship Id="rId105" Type="http://schemas.openxmlformats.org/officeDocument/2006/relationships/slideLayout" Target="../slideLayouts/slideLayout478.xml"/><Relationship Id="rId8" Type="http://schemas.openxmlformats.org/officeDocument/2006/relationships/slideLayout" Target="../slideLayouts/slideLayout381.xml"/><Relationship Id="rId51" Type="http://schemas.openxmlformats.org/officeDocument/2006/relationships/slideLayout" Target="../slideLayouts/slideLayout424.xml"/><Relationship Id="rId72" Type="http://schemas.openxmlformats.org/officeDocument/2006/relationships/slideLayout" Target="../slideLayouts/slideLayout445.xml"/><Relationship Id="rId93" Type="http://schemas.openxmlformats.org/officeDocument/2006/relationships/slideLayout" Target="../slideLayouts/slideLayout466.xml"/><Relationship Id="rId98" Type="http://schemas.openxmlformats.org/officeDocument/2006/relationships/slideLayout" Target="../slideLayouts/slideLayout471.xml"/><Relationship Id="rId121" Type="http://schemas.openxmlformats.org/officeDocument/2006/relationships/slideLayout" Target="../slideLayouts/slideLayout494.xml"/><Relationship Id="rId3" Type="http://schemas.openxmlformats.org/officeDocument/2006/relationships/slideLayout" Target="../slideLayouts/slideLayout376.xml"/><Relationship Id="rId25" Type="http://schemas.openxmlformats.org/officeDocument/2006/relationships/slideLayout" Target="../slideLayouts/slideLayout398.xml"/><Relationship Id="rId46" Type="http://schemas.openxmlformats.org/officeDocument/2006/relationships/slideLayout" Target="../slideLayouts/slideLayout419.xml"/><Relationship Id="rId67" Type="http://schemas.openxmlformats.org/officeDocument/2006/relationships/slideLayout" Target="../slideLayouts/slideLayout440.xml"/><Relationship Id="rId116" Type="http://schemas.openxmlformats.org/officeDocument/2006/relationships/slideLayout" Target="../slideLayouts/slideLayout489.xml"/><Relationship Id="rId20" Type="http://schemas.openxmlformats.org/officeDocument/2006/relationships/slideLayout" Target="../slideLayouts/slideLayout393.xml"/><Relationship Id="rId41" Type="http://schemas.openxmlformats.org/officeDocument/2006/relationships/slideLayout" Target="../slideLayouts/slideLayout414.xml"/><Relationship Id="rId62" Type="http://schemas.openxmlformats.org/officeDocument/2006/relationships/slideLayout" Target="../slideLayouts/slideLayout435.xml"/><Relationship Id="rId83" Type="http://schemas.openxmlformats.org/officeDocument/2006/relationships/slideLayout" Target="../slideLayouts/slideLayout456.xml"/><Relationship Id="rId88" Type="http://schemas.openxmlformats.org/officeDocument/2006/relationships/slideLayout" Target="../slideLayouts/slideLayout461.xml"/><Relationship Id="rId111" Type="http://schemas.openxmlformats.org/officeDocument/2006/relationships/slideLayout" Target="../slideLayouts/slideLayout484.xml"/><Relationship Id="rId15" Type="http://schemas.openxmlformats.org/officeDocument/2006/relationships/slideLayout" Target="../slideLayouts/slideLayout388.xml"/><Relationship Id="rId36" Type="http://schemas.openxmlformats.org/officeDocument/2006/relationships/slideLayout" Target="../slideLayouts/slideLayout409.xml"/><Relationship Id="rId57" Type="http://schemas.openxmlformats.org/officeDocument/2006/relationships/slideLayout" Target="../slideLayouts/slideLayout430.xml"/><Relationship Id="rId106" Type="http://schemas.openxmlformats.org/officeDocument/2006/relationships/slideLayout" Target="../slideLayouts/slideLayout479.xml"/><Relationship Id="rId10" Type="http://schemas.openxmlformats.org/officeDocument/2006/relationships/slideLayout" Target="../slideLayouts/slideLayout383.xml"/><Relationship Id="rId31" Type="http://schemas.openxmlformats.org/officeDocument/2006/relationships/slideLayout" Target="../slideLayouts/slideLayout404.xml"/><Relationship Id="rId52" Type="http://schemas.openxmlformats.org/officeDocument/2006/relationships/slideLayout" Target="../slideLayouts/slideLayout425.xml"/><Relationship Id="rId73" Type="http://schemas.openxmlformats.org/officeDocument/2006/relationships/slideLayout" Target="../slideLayouts/slideLayout446.xml"/><Relationship Id="rId78" Type="http://schemas.openxmlformats.org/officeDocument/2006/relationships/slideLayout" Target="../slideLayouts/slideLayout451.xml"/><Relationship Id="rId94" Type="http://schemas.openxmlformats.org/officeDocument/2006/relationships/slideLayout" Target="../slideLayouts/slideLayout467.xml"/><Relationship Id="rId99" Type="http://schemas.openxmlformats.org/officeDocument/2006/relationships/slideLayout" Target="../slideLayouts/slideLayout472.xml"/><Relationship Id="rId101" Type="http://schemas.openxmlformats.org/officeDocument/2006/relationships/slideLayout" Target="../slideLayouts/slideLayout474.xml"/><Relationship Id="rId122" Type="http://schemas.openxmlformats.org/officeDocument/2006/relationships/slideLayout" Target="../slideLayouts/slideLayout49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508.xml"/><Relationship Id="rId18" Type="http://schemas.openxmlformats.org/officeDocument/2006/relationships/slideLayout" Target="../slideLayouts/slideLayout513.xml"/><Relationship Id="rId26" Type="http://schemas.openxmlformats.org/officeDocument/2006/relationships/slideLayout" Target="../slideLayouts/slideLayout521.xml"/><Relationship Id="rId39" Type="http://schemas.openxmlformats.org/officeDocument/2006/relationships/slideLayout" Target="../slideLayouts/slideLayout534.xml"/><Relationship Id="rId21" Type="http://schemas.openxmlformats.org/officeDocument/2006/relationships/slideLayout" Target="../slideLayouts/slideLayout516.xml"/><Relationship Id="rId34" Type="http://schemas.openxmlformats.org/officeDocument/2006/relationships/slideLayout" Target="../slideLayouts/slideLayout529.xml"/><Relationship Id="rId42" Type="http://schemas.openxmlformats.org/officeDocument/2006/relationships/slideLayout" Target="../slideLayouts/slideLayout537.xml"/><Relationship Id="rId47" Type="http://schemas.openxmlformats.org/officeDocument/2006/relationships/slideLayout" Target="../slideLayouts/slideLayout542.xml"/><Relationship Id="rId50" Type="http://schemas.openxmlformats.org/officeDocument/2006/relationships/image" Target="../media/image1.emf"/><Relationship Id="rId7" Type="http://schemas.openxmlformats.org/officeDocument/2006/relationships/slideLayout" Target="../slideLayouts/slideLayout502.xml"/><Relationship Id="rId2" Type="http://schemas.openxmlformats.org/officeDocument/2006/relationships/slideLayout" Target="../slideLayouts/slideLayout497.xml"/><Relationship Id="rId16" Type="http://schemas.openxmlformats.org/officeDocument/2006/relationships/slideLayout" Target="../slideLayouts/slideLayout511.xml"/><Relationship Id="rId29" Type="http://schemas.openxmlformats.org/officeDocument/2006/relationships/slideLayout" Target="../slideLayouts/slideLayout524.xml"/><Relationship Id="rId11" Type="http://schemas.openxmlformats.org/officeDocument/2006/relationships/slideLayout" Target="../slideLayouts/slideLayout506.xml"/><Relationship Id="rId24" Type="http://schemas.openxmlformats.org/officeDocument/2006/relationships/slideLayout" Target="../slideLayouts/slideLayout519.xml"/><Relationship Id="rId32" Type="http://schemas.openxmlformats.org/officeDocument/2006/relationships/slideLayout" Target="../slideLayouts/slideLayout527.xml"/><Relationship Id="rId37" Type="http://schemas.openxmlformats.org/officeDocument/2006/relationships/slideLayout" Target="../slideLayouts/slideLayout532.xml"/><Relationship Id="rId40" Type="http://schemas.openxmlformats.org/officeDocument/2006/relationships/slideLayout" Target="../slideLayouts/slideLayout535.xml"/><Relationship Id="rId45" Type="http://schemas.openxmlformats.org/officeDocument/2006/relationships/slideLayout" Target="../slideLayouts/slideLayout540.xml"/><Relationship Id="rId5" Type="http://schemas.openxmlformats.org/officeDocument/2006/relationships/slideLayout" Target="../slideLayouts/slideLayout500.xml"/><Relationship Id="rId15" Type="http://schemas.openxmlformats.org/officeDocument/2006/relationships/slideLayout" Target="../slideLayouts/slideLayout510.xml"/><Relationship Id="rId23" Type="http://schemas.openxmlformats.org/officeDocument/2006/relationships/slideLayout" Target="../slideLayouts/slideLayout518.xml"/><Relationship Id="rId28" Type="http://schemas.openxmlformats.org/officeDocument/2006/relationships/slideLayout" Target="../slideLayouts/slideLayout523.xml"/><Relationship Id="rId36" Type="http://schemas.openxmlformats.org/officeDocument/2006/relationships/slideLayout" Target="../slideLayouts/slideLayout531.xml"/><Relationship Id="rId49" Type="http://schemas.openxmlformats.org/officeDocument/2006/relationships/theme" Target="../theme/theme9.xml"/><Relationship Id="rId10" Type="http://schemas.openxmlformats.org/officeDocument/2006/relationships/slideLayout" Target="../slideLayouts/slideLayout505.xml"/><Relationship Id="rId19" Type="http://schemas.openxmlformats.org/officeDocument/2006/relationships/slideLayout" Target="../slideLayouts/slideLayout514.xml"/><Relationship Id="rId31" Type="http://schemas.openxmlformats.org/officeDocument/2006/relationships/slideLayout" Target="../slideLayouts/slideLayout526.xml"/><Relationship Id="rId44" Type="http://schemas.openxmlformats.org/officeDocument/2006/relationships/slideLayout" Target="../slideLayouts/slideLayout539.xml"/><Relationship Id="rId4" Type="http://schemas.openxmlformats.org/officeDocument/2006/relationships/slideLayout" Target="../slideLayouts/slideLayout499.xml"/><Relationship Id="rId9" Type="http://schemas.openxmlformats.org/officeDocument/2006/relationships/slideLayout" Target="../slideLayouts/slideLayout504.xml"/><Relationship Id="rId14" Type="http://schemas.openxmlformats.org/officeDocument/2006/relationships/slideLayout" Target="../slideLayouts/slideLayout509.xml"/><Relationship Id="rId22" Type="http://schemas.openxmlformats.org/officeDocument/2006/relationships/slideLayout" Target="../slideLayouts/slideLayout517.xml"/><Relationship Id="rId27" Type="http://schemas.openxmlformats.org/officeDocument/2006/relationships/slideLayout" Target="../slideLayouts/slideLayout522.xml"/><Relationship Id="rId30" Type="http://schemas.openxmlformats.org/officeDocument/2006/relationships/slideLayout" Target="../slideLayouts/slideLayout525.xml"/><Relationship Id="rId35" Type="http://schemas.openxmlformats.org/officeDocument/2006/relationships/slideLayout" Target="../slideLayouts/slideLayout530.xml"/><Relationship Id="rId43" Type="http://schemas.openxmlformats.org/officeDocument/2006/relationships/slideLayout" Target="../slideLayouts/slideLayout538.xml"/><Relationship Id="rId48" Type="http://schemas.openxmlformats.org/officeDocument/2006/relationships/slideLayout" Target="../slideLayouts/slideLayout543.xml"/><Relationship Id="rId8" Type="http://schemas.openxmlformats.org/officeDocument/2006/relationships/slideLayout" Target="../slideLayouts/slideLayout503.xml"/><Relationship Id="rId3" Type="http://schemas.openxmlformats.org/officeDocument/2006/relationships/slideLayout" Target="../slideLayouts/slideLayout498.xml"/><Relationship Id="rId12" Type="http://schemas.openxmlformats.org/officeDocument/2006/relationships/slideLayout" Target="../slideLayouts/slideLayout507.xml"/><Relationship Id="rId17" Type="http://schemas.openxmlformats.org/officeDocument/2006/relationships/slideLayout" Target="../slideLayouts/slideLayout512.xml"/><Relationship Id="rId25" Type="http://schemas.openxmlformats.org/officeDocument/2006/relationships/slideLayout" Target="../slideLayouts/slideLayout520.xml"/><Relationship Id="rId33" Type="http://schemas.openxmlformats.org/officeDocument/2006/relationships/slideLayout" Target="../slideLayouts/slideLayout528.xml"/><Relationship Id="rId38" Type="http://schemas.openxmlformats.org/officeDocument/2006/relationships/slideLayout" Target="../slideLayouts/slideLayout533.xml"/><Relationship Id="rId46" Type="http://schemas.openxmlformats.org/officeDocument/2006/relationships/slideLayout" Target="../slideLayouts/slideLayout541.xml"/><Relationship Id="rId20" Type="http://schemas.openxmlformats.org/officeDocument/2006/relationships/slideLayout" Target="../slideLayouts/slideLayout515.xml"/><Relationship Id="rId41" Type="http://schemas.openxmlformats.org/officeDocument/2006/relationships/slideLayout" Target="../slideLayouts/slideLayout536.xml"/><Relationship Id="rId1" Type="http://schemas.openxmlformats.org/officeDocument/2006/relationships/slideLayout" Target="../slideLayouts/slideLayout496.xml"/><Relationship Id="rId6" Type="http://schemas.openxmlformats.org/officeDocument/2006/relationships/slideLayout" Target="../slideLayouts/slideLayout5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 id="2147485293" r:id="rId22"/>
    <p:sldLayoutId id="2147485294" r:id="rId23"/>
    <p:sldLayoutId id="2147485295" r:id="rId24"/>
    <p:sldLayoutId id="2147485296" r:id="rId25"/>
    <p:sldLayoutId id="2147485297" r:id="rId26"/>
    <p:sldLayoutId id="2147485298" r:id="rId27"/>
    <p:sldLayoutId id="2147485299" r:id="rId28"/>
    <p:sldLayoutId id="2147485300" r:id="rId29"/>
    <p:sldLayoutId id="2147485301" r:id="rId30"/>
    <p:sldLayoutId id="2147485222" r:id="rId31"/>
    <p:sldLayoutId id="2147485223" r:id="rId32"/>
    <p:sldLayoutId id="2147485224" r:id="rId33"/>
    <p:sldLayoutId id="2147485225" r:id="rId34"/>
    <p:sldLayoutId id="2147485226" r:id="rId35"/>
    <p:sldLayoutId id="2147485227" r:id="rId36"/>
    <p:sldLayoutId id="2147485228" r:id="rId37"/>
    <p:sldLayoutId id="2147485229" r:id="rId38"/>
    <p:sldLayoutId id="2147485230" r:id="rId39"/>
    <p:sldLayoutId id="2147485231" r:id="rId40"/>
    <p:sldLayoutId id="2147485232" r:id="rId41"/>
    <p:sldLayoutId id="2147485233" r:id="rId42"/>
    <p:sldLayoutId id="2147485234" r:id="rId43"/>
    <p:sldLayoutId id="2147485235" r:id="rId44"/>
    <p:sldLayoutId id="2147485236" r:id="rId45"/>
    <p:sldLayoutId id="2147485237" r:id="rId46"/>
    <p:sldLayoutId id="2147485238" r:id="rId47"/>
    <p:sldLayoutId id="2147485239" r:id="rId48"/>
    <p:sldLayoutId id="2147485240" r:id="rId49"/>
    <p:sldLayoutId id="2147485241" r:id="rId50"/>
    <p:sldLayoutId id="2147485242" r:id="rId51"/>
    <p:sldLayoutId id="2147485243" r:id="rId52"/>
    <p:sldLayoutId id="2147485244" r:id="rId53"/>
    <p:sldLayoutId id="2147485245" r:id="rId54"/>
    <p:sldLayoutId id="2147485246" r:id="rId55"/>
    <p:sldLayoutId id="2147485247" r:id="rId56"/>
    <p:sldLayoutId id="2147485248" r:id="rId57"/>
    <p:sldLayoutId id="2147485249" r:id="rId58"/>
    <p:sldLayoutId id="2147485250" r:id="rId59"/>
    <p:sldLayoutId id="2147485251" r:id="rId60"/>
    <p:sldLayoutId id="2147485252" r:id="rId61"/>
    <p:sldLayoutId id="2147485253" r:id="rId62"/>
    <p:sldLayoutId id="2147485254" r:id="rId63"/>
    <p:sldLayoutId id="2147485255" r:id="rId64"/>
    <p:sldLayoutId id="2147485256" r:id="rId65"/>
    <p:sldLayoutId id="2147485257" r:id="rId66"/>
    <p:sldLayoutId id="2147485258" r:id="rId67"/>
    <p:sldLayoutId id="2147485259" r:id="rId68"/>
    <p:sldLayoutId id="2147485260" r:id="rId69"/>
    <p:sldLayoutId id="2147485261" r:id="rId70"/>
    <p:sldLayoutId id="2147485262" r:id="rId71"/>
    <p:sldLayoutId id="2147485263" r:id="rId72"/>
    <p:sldLayoutId id="2147485264" r:id="rId73"/>
    <p:sldLayoutId id="2147485265" r:id="rId74"/>
    <p:sldLayoutId id="2147485266" r:id="rId75"/>
    <p:sldLayoutId id="2147485267" r:id="rId76"/>
    <p:sldLayoutId id="2147485268" r:id="rId77"/>
    <p:sldLayoutId id="2147485269" r:id="rId78"/>
    <p:sldLayoutId id="2147485270" r:id="rId79"/>
    <p:sldLayoutId id="2147485271"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55908867"/>
      </p:ext>
    </p:extLst>
  </p:cSld>
  <p:clrMap bg1="dk1" tx1="lt1" bg2="dk2" tx2="lt2" accent1="accent1" accent2="accent2" accent3="accent3" accent4="accent4" accent5="accent5" accent6="accent6" hlink="hlink" folHlink="folHlink"/>
  <p:sldLayoutIdLst>
    <p:sldLayoutId id="2147486072" r:id="rId1"/>
    <p:sldLayoutId id="2147486073" r:id="rId2"/>
    <p:sldLayoutId id="2147486074" r:id="rId3"/>
    <p:sldLayoutId id="2147486075" r:id="rId4"/>
    <p:sldLayoutId id="2147486076" r:id="rId5"/>
    <p:sldLayoutId id="2147486077" r:id="rId6"/>
    <p:sldLayoutId id="2147486078" r:id="rId7"/>
    <p:sldLayoutId id="2147486079" r:id="rId8"/>
    <p:sldLayoutId id="2147486080" r:id="rId9"/>
    <p:sldLayoutId id="2147486081" r:id="rId10"/>
    <p:sldLayoutId id="2147486082" r:id="rId11"/>
    <p:sldLayoutId id="2147486083" r:id="rId12"/>
    <p:sldLayoutId id="2147486084" r:id="rId13"/>
    <p:sldLayoutId id="2147486085" r:id="rId14"/>
    <p:sldLayoutId id="2147486086" r:id="rId15"/>
    <p:sldLayoutId id="2147486087" r:id="rId16"/>
    <p:sldLayoutId id="2147486088" r:id="rId17"/>
    <p:sldLayoutId id="2147486089" r:id="rId18"/>
    <p:sldLayoutId id="2147486090" r:id="rId19"/>
    <p:sldLayoutId id="2147486091" r:id="rId20"/>
    <p:sldLayoutId id="2147486092" r:id="rId21"/>
    <p:sldLayoutId id="2147486093" r:id="rId22"/>
    <p:sldLayoutId id="2147486094" r:id="rId23"/>
    <p:sldLayoutId id="2147486095" r:id="rId24"/>
    <p:sldLayoutId id="2147486096" r:id="rId25"/>
    <p:sldLayoutId id="2147486097" r:id="rId26"/>
    <p:sldLayoutId id="2147486098" r:id="rId27"/>
    <p:sldLayoutId id="2147486099" r:id="rId28"/>
    <p:sldLayoutId id="2147486100" r:id="rId29"/>
    <p:sldLayoutId id="2147486101" r:id="rId30"/>
    <p:sldLayoutId id="2147486102" r:id="rId31"/>
    <p:sldLayoutId id="2147486103" r:id="rId32"/>
    <p:sldLayoutId id="2147486104" r:id="rId33"/>
    <p:sldLayoutId id="2147486105" r:id="rId34"/>
    <p:sldLayoutId id="2147486106" r:id="rId35"/>
    <p:sldLayoutId id="2147486107" r:id="rId36"/>
    <p:sldLayoutId id="2147486108" r:id="rId37"/>
    <p:sldLayoutId id="2147486109" r:id="rId38"/>
    <p:sldLayoutId id="2147486110" r:id="rId39"/>
    <p:sldLayoutId id="2147486111" r:id="rId40"/>
    <p:sldLayoutId id="2147486112" r:id="rId41"/>
    <p:sldLayoutId id="2147486113" r:id="rId42"/>
    <p:sldLayoutId id="2147486114" r:id="rId43"/>
    <p:sldLayoutId id="2147486115" r:id="rId44"/>
    <p:sldLayoutId id="2147486116" r:id="rId45"/>
    <p:sldLayoutId id="2147486117" r:id="rId46"/>
    <p:sldLayoutId id="2147486118" r:id="rId47"/>
    <p:sldLayoutId id="2147486119" r:id="rId48"/>
    <p:sldLayoutId id="2147486120" r:id="rId49"/>
    <p:sldLayoutId id="2147486121" r:id="rId50"/>
    <p:sldLayoutId id="2147486122" r:id="rId51"/>
    <p:sldLayoutId id="2147486123" r:id="rId52"/>
    <p:sldLayoutId id="2147486124" r:id="rId53"/>
    <p:sldLayoutId id="2147486125" r:id="rId54"/>
    <p:sldLayoutId id="2147486126" r:id="rId55"/>
    <p:sldLayoutId id="2147486127" r:id="rId56"/>
    <p:sldLayoutId id="2147486128" r:id="rId57"/>
    <p:sldLayoutId id="2147486129" r:id="rId58"/>
    <p:sldLayoutId id="2147486130" r:id="rId59"/>
    <p:sldLayoutId id="2147486131" r:id="rId60"/>
    <p:sldLayoutId id="2147486132" r:id="rId61"/>
    <p:sldLayoutId id="2147486133" r:id="rId62"/>
    <p:sldLayoutId id="2147486134" r:id="rId63"/>
    <p:sldLayoutId id="2147486135" r:id="rId64"/>
    <p:sldLayoutId id="2147486136" r:id="rId65"/>
    <p:sldLayoutId id="2147486137" r:id="rId66"/>
    <p:sldLayoutId id="2147486138" r:id="rId67"/>
    <p:sldLayoutId id="2147486139" r:id="rId68"/>
    <p:sldLayoutId id="2147486140" r:id="rId69"/>
    <p:sldLayoutId id="2147486141" r:id="rId70"/>
    <p:sldLayoutId id="2147486142" r:id="rId71"/>
    <p:sldLayoutId id="2147486143" r:id="rId72"/>
    <p:sldLayoutId id="2147486144" r:id="rId73"/>
    <p:sldLayoutId id="2147486145" r:id="rId74"/>
    <p:sldLayoutId id="2147486146" r:id="rId75"/>
    <p:sldLayoutId id="2147486147" r:id="rId76"/>
    <p:sldLayoutId id="2147486148" r:id="rId77"/>
    <p:sldLayoutId id="2147486149" r:id="rId78"/>
    <p:sldLayoutId id="2147486150" r:id="rId79"/>
    <p:sldLayoutId id="2147486151"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93598944"/>
      </p:ext>
    </p:extLst>
  </p:cSld>
  <p:clrMap bg1="lt1" tx1="dk1" bg2="lt2" tx2="dk2" accent1="accent1" accent2="accent2" accent3="accent3" accent4="accent4" accent5="accent5" accent6="accent6" hlink="hlink" folHlink="folHlink"/>
  <p:sldLayoutIdLst>
    <p:sldLayoutId id="2147485323" r:id="rId1"/>
    <p:sldLayoutId id="2147485324" r:id="rId2"/>
    <p:sldLayoutId id="2147485325" r:id="rId3"/>
    <p:sldLayoutId id="2147485326" r:id="rId4"/>
    <p:sldLayoutId id="2147485327" r:id="rId5"/>
    <p:sldLayoutId id="2147485328" r:id="rId6"/>
    <p:sldLayoutId id="2147485329" r:id="rId7"/>
    <p:sldLayoutId id="2147485330" r:id="rId8"/>
    <p:sldLayoutId id="2147485331" r:id="rId9"/>
    <p:sldLayoutId id="2147485332" r:id="rId10"/>
    <p:sldLayoutId id="2147485333" r:id="rId11"/>
    <p:sldLayoutId id="2147485334" r:id="rId12"/>
    <p:sldLayoutId id="2147485335" r:id="rId13"/>
    <p:sldLayoutId id="2147485336" r:id="rId14"/>
    <p:sldLayoutId id="2147485337" r:id="rId15"/>
    <p:sldLayoutId id="2147485338" r:id="rId16"/>
    <p:sldLayoutId id="2147485339" r:id="rId17"/>
    <p:sldLayoutId id="2147485340" r:id="rId18"/>
    <p:sldLayoutId id="2147485341" r:id="rId19"/>
    <p:sldLayoutId id="2147485342" r:id="rId20"/>
    <p:sldLayoutId id="2147485343" r:id="rId21"/>
    <p:sldLayoutId id="2147485344" r:id="rId22"/>
    <p:sldLayoutId id="2147485345" r:id="rId23"/>
    <p:sldLayoutId id="2147485346" r:id="rId24"/>
    <p:sldLayoutId id="2147485347" r:id="rId25"/>
    <p:sldLayoutId id="2147485348" r:id="rId26"/>
    <p:sldLayoutId id="2147485349" r:id="rId27"/>
    <p:sldLayoutId id="2147485350" r:id="rId28"/>
    <p:sldLayoutId id="2147485351" r:id="rId29"/>
    <p:sldLayoutId id="2147485352" r:id="rId30"/>
    <p:sldLayoutId id="2147485353" r:id="rId31"/>
    <p:sldLayoutId id="2147485354" r:id="rId32"/>
    <p:sldLayoutId id="2147485355" r:id="rId33"/>
    <p:sldLayoutId id="2147485356" r:id="rId34"/>
    <p:sldLayoutId id="2147485357" r:id="rId35"/>
    <p:sldLayoutId id="2147485358" r:id="rId36"/>
    <p:sldLayoutId id="2147485359" r:id="rId37"/>
    <p:sldLayoutId id="2147485360" r:id="rId38"/>
    <p:sldLayoutId id="2147485361" r:id="rId39"/>
    <p:sldLayoutId id="2147485362" r:id="rId40"/>
    <p:sldLayoutId id="2147485363" r:id="rId41"/>
    <p:sldLayoutId id="2147485364" r:id="rId42"/>
    <p:sldLayoutId id="2147485365" r:id="rId43"/>
    <p:sldLayoutId id="2147485366" r:id="rId44"/>
    <p:sldLayoutId id="2147485367" r:id="rId45"/>
    <p:sldLayoutId id="2147485368" r:id="rId46"/>
    <p:sldLayoutId id="2147485369" r:id="rId47"/>
    <p:sldLayoutId id="2147485370" r:id="rId48"/>
    <p:sldLayoutId id="2147485371" r:id="rId49"/>
    <p:sldLayoutId id="2147485372" r:id="rId50"/>
    <p:sldLayoutId id="2147485373" r:id="rId51"/>
    <p:sldLayoutId id="2147485374" r:id="rId52"/>
    <p:sldLayoutId id="2147485375" r:id="rId53"/>
    <p:sldLayoutId id="2147485376" r:id="rId54"/>
    <p:sldLayoutId id="2147485377" r:id="rId55"/>
    <p:sldLayoutId id="2147485378" r:id="rId56"/>
    <p:sldLayoutId id="2147485379" r:id="rId57"/>
    <p:sldLayoutId id="2147485380" r:id="rId58"/>
    <p:sldLayoutId id="2147485381" r:id="rId59"/>
    <p:sldLayoutId id="2147485382" r:id="rId60"/>
    <p:sldLayoutId id="2147485383" r:id="rId61"/>
    <p:sldLayoutId id="2147485384" r:id="rId62"/>
    <p:sldLayoutId id="2147485385" r:id="rId63"/>
    <p:sldLayoutId id="2147485386" r:id="rId64"/>
    <p:sldLayoutId id="2147485387" r:id="rId65"/>
    <p:sldLayoutId id="2147485388" r:id="rId66"/>
    <p:sldLayoutId id="2147485389" r:id="rId67"/>
    <p:sldLayoutId id="2147485390" r:id="rId68"/>
    <p:sldLayoutId id="2147485391" r:id="rId69"/>
    <p:sldLayoutId id="2147485392" r:id="rId70"/>
    <p:sldLayoutId id="2147485393" r:id="rId71"/>
    <p:sldLayoutId id="2147485394" r:id="rId72"/>
    <p:sldLayoutId id="2147485395" r:id="rId73"/>
    <p:sldLayoutId id="2147485396" r:id="rId74"/>
    <p:sldLayoutId id="2147485397" r:id="rId75"/>
    <p:sldLayoutId id="2147485398" r:id="rId76"/>
    <p:sldLayoutId id="2147485399" r:id="rId77"/>
    <p:sldLayoutId id="2147485400" r:id="rId78"/>
    <p:sldLayoutId id="2147485401" r:id="rId79"/>
    <p:sldLayoutId id="2147485402" r:id="rId80"/>
    <p:sldLayoutId id="2147485403" r:id="rId81"/>
    <p:sldLayoutId id="2147485404" r:id="rId82"/>
    <p:sldLayoutId id="2147485405" r:id="rId83"/>
    <p:sldLayoutId id="2147485406" r:id="rId84"/>
    <p:sldLayoutId id="2147485407" r:id="rId85"/>
    <p:sldLayoutId id="2147485408" r:id="rId86"/>
    <p:sldLayoutId id="2147485409" r:id="rId87"/>
    <p:sldLayoutId id="2147485410" r:id="rId88"/>
    <p:sldLayoutId id="2147485411" r:id="rId89"/>
    <p:sldLayoutId id="2147485412" r:id="rId90"/>
    <p:sldLayoutId id="2147485413" r:id="rId91"/>
    <p:sldLayoutId id="2147485414" r:id="rId92"/>
    <p:sldLayoutId id="2147485415" r:id="rId93"/>
    <p:sldLayoutId id="2147485416" r:id="rId94"/>
    <p:sldLayoutId id="2147485417" r:id="rId95"/>
    <p:sldLayoutId id="2147485418" r:id="rId96"/>
    <p:sldLayoutId id="2147485419" r:id="rId97"/>
    <p:sldLayoutId id="2147485420" r:id="rId98"/>
    <p:sldLayoutId id="2147485421" r:id="rId99"/>
    <p:sldLayoutId id="2147485422" r:id="rId100"/>
    <p:sldLayoutId id="2147485423" r:id="rId101"/>
    <p:sldLayoutId id="2147485424" r:id="rId102"/>
    <p:sldLayoutId id="2147485425" r:id="rId103"/>
    <p:sldLayoutId id="2147485426" r:id="rId104"/>
    <p:sldLayoutId id="2147485427" r:id="rId105"/>
    <p:sldLayoutId id="2147485428" r:id="rId106"/>
    <p:sldLayoutId id="2147485429" r:id="rId107"/>
    <p:sldLayoutId id="2147485430" r:id="rId108"/>
    <p:sldLayoutId id="2147485431" r:id="rId109"/>
    <p:sldLayoutId id="2147485432" r:id="rId110"/>
    <p:sldLayoutId id="2147485433" r:id="rId111"/>
    <p:sldLayoutId id="2147485434" r:id="rId112"/>
    <p:sldLayoutId id="2147485435" r:id="rId113"/>
    <p:sldLayoutId id="2147485436" r:id="rId114"/>
    <p:sldLayoutId id="2147485437" r:id="rId115"/>
    <p:sldLayoutId id="2147485438" r:id="rId116"/>
    <p:sldLayoutId id="2147485439" r:id="rId117"/>
    <p:sldLayoutId id="2147485442" r:id="rId118"/>
    <p:sldLayoutId id="2147485443" r:id="rId119"/>
    <p:sldLayoutId id="2147486020"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928240272"/>
      </p:ext>
    </p:extLst>
  </p:cSld>
  <p:clrMap bg1="lt1" tx1="dk1" bg2="lt2" tx2="dk2" accent1="accent1" accent2="accent2" accent3="accent3" accent4="accent4" accent5="accent5" accent6="accent6" hlink="hlink" folHlink="folHlink"/>
  <p:sldLayoutIdLst>
    <p:sldLayoutId id="2147485571" r:id="rId1"/>
    <p:sldLayoutId id="2147485572" r:id="rId2"/>
    <p:sldLayoutId id="2147485573" r:id="rId3"/>
    <p:sldLayoutId id="2147485574" r:id="rId4"/>
    <p:sldLayoutId id="2147485575" r:id="rId5"/>
    <p:sldLayoutId id="2147485576" r:id="rId6"/>
    <p:sldLayoutId id="2147485577" r:id="rId7"/>
    <p:sldLayoutId id="2147485578" r:id="rId8"/>
    <p:sldLayoutId id="2147485579" r:id="rId9"/>
    <p:sldLayoutId id="2147485580" r:id="rId10"/>
    <p:sldLayoutId id="2147485581" r:id="rId11"/>
    <p:sldLayoutId id="2147485582" r:id="rId12"/>
    <p:sldLayoutId id="2147485583" r:id="rId13"/>
    <p:sldLayoutId id="2147485584" r:id="rId14"/>
    <p:sldLayoutId id="2147485585" r:id="rId15"/>
    <p:sldLayoutId id="2147485586" r:id="rId16"/>
    <p:sldLayoutId id="2147485587" r:id="rId17"/>
    <p:sldLayoutId id="2147485588" r:id="rId18"/>
    <p:sldLayoutId id="2147485589" r:id="rId19"/>
    <p:sldLayoutId id="2147485590" r:id="rId20"/>
    <p:sldLayoutId id="2147485591" r:id="rId21"/>
    <p:sldLayoutId id="2147485592" r:id="rId22"/>
    <p:sldLayoutId id="2147485593" r:id="rId23"/>
    <p:sldLayoutId id="2147485594" r:id="rId24"/>
    <p:sldLayoutId id="2147485595" r:id="rId25"/>
    <p:sldLayoutId id="2147485596" r:id="rId26"/>
    <p:sldLayoutId id="2147485597" r:id="rId27"/>
    <p:sldLayoutId id="2147485598" r:id="rId28"/>
    <p:sldLayoutId id="2147485599" r:id="rId29"/>
    <p:sldLayoutId id="2147485600" r:id="rId30"/>
    <p:sldLayoutId id="2147485601" r:id="rId31"/>
    <p:sldLayoutId id="2147485602" r:id="rId32"/>
    <p:sldLayoutId id="2147485603"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20977256"/>
      </p:ext>
    </p:extLst>
  </p:cSld>
  <p:clrMap bg1="dk1" tx1="lt1" bg2="dk2" tx2="lt2" accent1="accent1" accent2="accent2" accent3="accent3" accent4="accent4" accent5="accent5" accent6="accent6" hlink="hlink" folHlink="folHlink"/>
  <p:sldLayoutIdLst>
    <p:sldLayoutId id="2147485726" r:id="rId1"/>
    <p:sldLayoutId id="2147485727" r:id="rId2"/>
    <p:sldLayoutId id="2147485728" r:id="rId3"/>
    <p:sldLayoutId id="2147485729" r:id="rId4"/>
    <p:sldLayoutId id="2147485730" r:id="rId5"/>
    <p:sldLayoutId id="2147485731" r:id="rId6"/>
    <p:sldLayoutId id="2147485732" r:id="rId7"/>
    <p:sldLayoutId id="2147485733" r:id="rId8"/>
    <p:sldLayoutId id="2147485734" r:id="rId9"/>
    <p:sldLayoutId id="2147485735" r:id="rId10"/>
    <p:sldLayoutId id="2147485736" r:id="rId11"/>
    <p:sldLayoutId id="2147485737" r:id="rId12"/>
    <p:sldLayoutId id="2147485738" r:id="rId13"/>
    <p:sldLayoutId id="2147485739" r:id="rId14"/>
    <p:sldLayoutId id="2147485740" r:id="rId15"/>
    <p:sldLayoutId id="2147485741" r:id="rId16"/>
    <p:sldLayoutId id="2147485742" r:id="rId17"/>
    <p:sldLayoutId id="2147485743" r:id="rId18"/>
    <p:sldLayoutId id="2147485744" r:id="rId19"/>
    <p:sldLayoutId id="2147485745" r:id="rId20"/>
    <p:sldLayoutId id="2147485746" r:id="rId21"/>
    <p:sldLayoutId id="2147485747" r:id="rId22"/>
    <p:sldLayoutId id="2147485748" r:id="rId23"/>
    <p:sldLayoutId id="2147485749" r:id="rId24"/>
    <p:sldLayoutId id="2147485750" r:id="rId25"/>
    <p:sldLayoutId id="2147485751" r:id="rId26"/>
    <p:sldLayoutId id="2147485752" r:id="rId27"/>
    <p:sldLayoutId id="2147485753" r:id="rId28"/>
    <p:sldLayoutId id="2147485754" r:id="rId29"/>
    <p:sldLayoutId id="2147485755" r:id="rId30"/>
    <p:sldLayoutId id="2147485756" r:id="rId31"/>
    <p:sldLayoutId id="2147485757" r:id="rId32"/>
    <p:sldLayoutId id="2147485758" r:id="rId33"/>
    <p:sldLayoutId id="2147485759" r:id="rId34"/>
    <p:sldLayoutId id="2147485760" r:id="rId35"/>
    <p:sldLayoutId id="2147485761" r:id="rId36"/>
    <p:sldLayoutId id="2147485762" r:id="rId37"/>
    <p:sldLayoutId id="2147485763" r:id="rId38"/>
    <p:sldLayoutId id="2147485764" r:id="rId39"/>
    <p:sldLayoutId id="2147485765" r:id="rId40"/>
    <p:sldLayoutId id="2147485766" r:id="rId41"/>
    <p:sldLayoutId id="2147485767" r:id="rId42"/>
    <p:sldLayoutId id="2147485768" r:id="rId43"/>
    <p:sldLayoutId id="2147485769" r:id="rId44"/>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Segoe UI Light" panose="020B0502040204020203" pitchFamily="34" charset="0"/>
          <a:ea typeface="+mn-ea"/>
          <a:cs typeface="Segoe UI Light"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916595471"/>
      </p:ext>
    </p:extLst>
  </p:cSld>
  <p:clrMap bg1="lt1" tx1="dk1" bg2="lt2" tx2="dk2" accent1="accent1" accent2="accent2" accent3="accent3" accent4="accent4" accent5="accent5" accent6="accent6" hlink="hlink" folHlink="folHlink"/>
  <p:sldLayoutIdLst>
    <p:sldLayoutId id="2147485772" r:id="rId1"/>
    <p:sldLayoutId id="2147485773" r:id="rId2"/>
    <p:sldLayoutId id="2147485774" r:id="rId3"/>
    <p:sldLayoutId id="2147485775" r:id="rId4"/>
    <p:sldLayoutId id="2147485776" r:id="rId5"/>
    <p:sldLayoutId id="2147485777" r:id="rId6"/>
    <p:sldLayoutId id="2147485778" r:id="rId7"/>
    <p:sldLayoutId id="2147485779" r:id="rId8"/>
    <p:sldLayoutId id="2147485780" r:id="rId9"/>
    <p:sldLayoutId id="2147485781" r:id="rId10"/>
    <p:sldLayoutId id="2147485782" r:id="rId11"/>
    <p:sldLayoutId id="2147485783" r:id="rId12"/>
    <p:sldLayoutId id="2147485784" r:id="rId13"/>
    <p:sldLayoutId id="2147485785" r:id="rId14"/>
    <p:sldLayoutId id="2147485786" r:id="rId15"/>
    <p:sldLayoutId id="2147485787" r:id="rId16"/>
    <p:sldLayoutId id="2147485788" r:id="rId17"/>
    <p:sldLayoutId id="2147485789" r:id="rId18"/>
    <p:sldLayoutId id="2147485790" r:id="rId19"/>
    <p:sldLayoutId id="2147485791" r:id="rId20"/>
    <p:sldLayoutId id="2147485792" r:id="rId21"/>
    <p:sldLayoutId id="2147485793" r:id="rId22"/>
    <p:sldLayoutId id="2147485794" r:id="rId23"/>
    <p:sldLayoutId id="2147485795" r:id="rId24"/>
    <p:sldLayoutId id="2147485796" r:id="rId25"/>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909575663"/>
      </p:ext>
    </p:extLst>
  </p:cSld>
  <p:clrMap bg1="lt1" tx1="dk1" bg2="lt2" tx2="dk2" accent1="accent1" accent2="accent2" accent3="accent3" accent4="accent4" accent5="accent5" accent6="accent6" hlink="hlink" folHlink="folHlink"/>
  <p:sldLayoutIdLst>
    <p:sldLayoutId id="2147485798" r:id="rId1"/>
    <p:sldLayoutId id="2147485799" r:id="rId2"/>
    <p:sldLayoutId id="2147485800" r:id="rId3"/>
    <p:sldLayoutId id="2147485801" r:id="rId4"/>
    <p:sldLayoutId id="2147485802" r:id="rId5"/>
    <p:sldLayoutId id="2147485803" r:id="rId6"/>
    <p:sldLayoutId id="2147485804" r:id="rId7"/>
    <p:sldLayoutId id="2147485805" r:id="rId8"/>
    <p:sldLayoutId id="2147485806" r:id="rId9"/>
    <p:sldLayoutId id="2147485807" r:id="rId10"/>
    <p:sldLayoutId id="2147485808" r:id="rId11"/>
    <p:sldLayoutId id="2147485809" r:id="rId12"/>
    <p:sldLayoutId id="2147485810" r:id="rId13"/>
    <p:sldLayoutId id="2147485811" r:id="rId14"/>
    <p:sldLayoutId id="2147485812" r:id="rId15"/>
    <p:sldLayoutId id="2147485813" r:id="rId16"/>
    <p:sldLayoutId id="2147485814" r:id="rId17"/>
    <p:sldLayoutId id="2147485815" r:id="rId18"/>
    <p:sldLayoutId id="2147485816" r:id="rId19"/>
    <p:sldLayoutId id="2147485817" r:id="rId20"/>
    <p:sldLayoutId id="2147485818" r:id="rId21"/>
    <p:sldLayoutId id="2147485819" r:id="rId22"/>
    <p:sldLayoutId id="2147485820" r:id="rId23"/>
    <p:sldLayoutId id="2147485821" r:id="rId24"/>
    <p:sldLayoutId id="2147485822" r:id="rId25"/>
    <p:sldLayoutId id="2147485823" r:id="rId26"/>
    <p:sldLayoutId id="2147485824" r:id="rId27"/>
    <p:sldLayoutId id="2147485825" r:id="rId28"/>
    <p:sldLayoutId id="2147485826" r:id="rId29"/>
    <p:sldLayoutId id="2147485827" r:id="rId30"/>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9A62605-89E3-4B37-8DA9-F1F80F7BBEA5}"/>
              </a:ext>
            </a:extLst>
          </p:cNvPr>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037096196"/>
      </p:ext>
    </p:extLst>
  </p:cSld>
  <p:clrMap bg1="dk1" tx1="lt1" bg2="dk2" tx2="lt2" accent1="accent1" accent2="accent2" accent3="accent3" accent4="accent4" accent5="accent5" accent6="accent6" hlink="hlink" folHlink="folHlink"/>
  <p:sldLayoutIdLst>
    <p:sldLayoutId id="2147485829" r:id="rId1"/>
    <p:sldLayoutId id="2147485830" r:id="rId2"/>
    <p:sldLayoutId id="2147485831" r:id="rId3"/>
    <p:sldLayoutId id="2147485832" r:id="rId4"/>
    <p:sldLayoutId id="2147485833" r:id="rId5"/>
    <p:sldLayoutId id="2147485834" r:id="rId6"/>
    <p:sldLayoutId id="2147485835" r:id="rId7"/>
    <p:sldLayoutId id="2147485836" r:id="rId8"/>
    <p:sldLayoutId id="2147485837" r:id="rId9"/>
    <p:sldLayoutId id="2147485838" r:id="rId10"/>
    <p:sldLayoutId id="2147485839" r:id="rId11"/>
    <p:sldLayoutId id="2147485840" r:id="rId12"/>
    <p:sldLayoutId id="2147485841" r:id="rId13"/>
    <p:sldLayoutId id="2147485842" r:id="rId14"/>
    <p:sldLayoutId id="2147485843" r:id="rId15"/>
    <p:sldLayoutId id="2147485844" r:id="rId16"/>
    <p:sldLayoutId id="2147485845" r:id="rId17"/>
    <p:sldLayoutId id="2147485846" r:id="rId18"/>
    <p:sldLayoutId id="2147485847" r:id="rId19"/>
    <p:sldLayoutId id="2147485848" r:id="rId20"/>
    <p:sldLayoutId id="2147485849" r:id="rId21"/>
    <p:sldLayoutId id="2147485850" r:id="rId22"/>
    <p:sldLayoutId id="2147485851" r:id="rId23"/>
    <p:sldLayoutId id="2147485852" r:id="rId24"/>
    <p:sldLayoutId id="2147485853" r:id="rId25"/>
    <p:sldLayoutId id="2147485854" r:id="rId26"/>
    <p:sldLayoutId id="2147485855" r:id="rId27"/>
    <p:sldLayoutId id="2147485856" r:id="rId28"/>
    <p:sldLayoutId id="2147485857" r:id="rId29"/>
    <p:sldLayoutId id="2147485858" r:id="rId30"/>
    <p:sldLayoutId id="2147485859" r:id="rId31"/>
    <p:sldLayoutId id="2147485860" r:id="rId32"/>
    <p:sldLayoutId id="2147485861" r:id="rId33"/>
    <p:sldLayoutId id="2147485862" r:id="rId34"/>
    <p:sldLayoutId id="2147485863" r:id="rId35"/>
    <p:sldLayoutId id="2147485864" r:id="rId36"/>
    <p:sldLayoutId id="2147485865" r:id="rId37"/>
    <p:sldLayoutId id="2147485866" r:id="rId38"/>
    <p:sldLayoutId id="2147485867" r:id="rId39"/>
    <p:sldLayoutId id="2147485868" r:id="rId40"/>
    <p:sldLayoutId id="2147485869"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05172269"/>
      </p:ext>
    </p:extLst>
  </p:cSld>
  <p:clrMap bg1="lt1" tx1="dk1" bg2="lt2" tx2="dk2" accent1="accent1" accent2="accent2" accent3="accent3" accent4="accent4" accent5="accent5" accent6="accent6" hlink="hlink" folHlink="folHlink"/>
  <p:sldLayoutIdLst>
    <p:sldLayoutId id="2147485898" r:id="rId1"/>
    <p:sldLayoutId id="2147485899" r:id="rId2"/>
    <p:sldLayoutId id="2147485900" r:id="rId3"/>
    <p:sldLayoutId id="2147485901" r:id="rId4"/>
    <p:sldLayoutId id="2147485902" r:id="rId5"/>
    <p:sldLayoutId id="2147485903" r:id="rId6"/>
    <p:sldLayoutId id="2147485904" r:id="rId7"/>
    <p:sldLayoutId id="2147485905" r:id="rId8"/>
    <p:sldLayoutId id="2147485906" r:id="rId9"/>
    <p:sldLayoutId id="2147485907" r:id="rId10"/>
    <p:sldLayoutId id="2147485908" r:id="rId11"/>
    <p:sldLayoutId id="2147485909" r:id="rId12"/>
    <p:sldLayoutId id="2147485910" r:id="rId13"/>
    <p:sldLayoutId id="2147485911" r:id="rId14"/>
    <p:sldLayoutId id="2147485912" r:id="rId15"/>
    <p:sldLayoutId id="2147485913" r:id="rId16"/>
    <p:sldLayoutId id="2147485914" r:id="rId17"/>
    <p:sldLayoutId id="2147485915" r:id="rId18"/>
    <p:sldLayoutId id="2147485916" r:id="rId19"/>
    <p:sldLayoutId id="2147485917" r:id="rId20"/>
    <p:sldLayoutId id="2147485918" r:id="rId21"/>
    <p:sldLayoutId id="2147485919" r:id="rId22"/>
    <p:sldLayoutId id="2147485920" r:id="rId23"/>
    <p:sldLayoutId id="2147485921" r:id="rId24"/>
    <p:sldLayoutId id="2147485922" r:id="rId25"/>
    <p:sldLayoutId id="2147485923" r:id="rId26"/>
    <p:sldLayoutId id="2147485924" r:id="rId27"/>
    <p:sldLayoutId id="2147485925" r:id="rId28"/>
    <p:sldLayoutId id="2147485926" r:id="rId29"/>
    <p:sldLayoutId id="2147485927" r:id="rId30"/>
    <p:sldLayoutId id="2147485928" r:id="rId31"/>
    <p:sldLayoutId id="2147485929" r:id="rId32"/>
    <p:sldLayoutId id="2147485930" r:id="rId33"/>
    <p:sldLayoutId id="2147485931" r:id="rId34"/>
    <p:sldLayoutId id="2147485932" r:id="rId35"/>
    <p:sldLayoutId id="2147485933" r:id="rId36"/>
    <p:sldLayoutId id="2147485934" r:id="rId37"/>
    <p:sldLayoutId id="2147485935" r:id="rId38"/>
    <p:sldLayoutId id="2147485936" r:id="rId39"/>
    <p:sldLayoutId id="2147485937" r:id="rId40"/>
    <p:sldLayoutId id="2147485938" r:id="rId41"/>
    <p:sldLayoutId id="2147485939" r:id="rId42"/>
    <p:sldLayoutId id="2147485940" r:id="rId43"/>
    <p:sldLayoutId id="2147485941" r:id="rId44"/>
    <p:sldLayoutId id="2147485942" r:id="rId45"/>
    <p:sldLayoutId id="2147485943" r:id="rId46"/>
    <p:sldLayoutId id="2147485944" r:id="rId47"/>
    <p:sldLayoutId id="2147485945" r:id="rId48"/>
    <p:sldLayoutId id="2147485946" r:id="rId49"/>
    <p:sldLayoutId id="2147485947" r:id="rId50"/>
    <p:sldLayoutId id="2147485948" r:id="rId51"/>
    <p:sldLayoutId id="2147485949" r:id="rId52"/>
    <p:sldLayoutId id="2147485950" r:id="rId53"/>
    <p:sldLayoutId id="2147485951" r:id="rId54"/>
    <p:sldLayoutId id="2147485952" r:id="rId55"/>
    <p:sldLayoutId id="2147485953" r:id="rId56"/>
    <p:sldLayoutId id="2147485954" r:id="rId57"/>
    <p:sldLayoutId id="2147485955" r:id="rId58"/>
    <p:sldLayoutId id="2147485956" r:id="rId59"/>
    <p:sldLayoutId id="2147485957" r:id="rId60"/>
    <p:sldLayoutId id="2147485958" r:id="rId61"/>
    <p:sldLayoutId id="2147485959" r:id="rId62"/>
    <p:sldLayoutId id="2147485960" r:id="rId63"/>
    <p:sldLayoutId id="2147485961" r:id="rId64"/>
    <p:sldLayoutId id="2147485962" r:id="rId65"/>
    <p:sldLayoutId id="2147485963" r:id="rId66"/>
    <p:sldLayoutId id="2147485964" r:id="rId67"/>
    <p:sldLayoutId id="2147485965" r:id="rId68"/>
    <p:sldLayoutId id="2147485966" r:id="rId69"/>
    <p:sldLayoutId id="2147485967" r:id="rId70"/>
    <p:sldLayoutId id="2147485968" r:id="rId71"/>
    <p:sldLayoutId id="2147485969" r:id="rId72"/>
    <p:sldLayoutId id="2147485970" r:id="rId73"/>
    <p:sldLayoutId id="2147485971" r:id="rId74"/>
    <p:sldLayoutId id="2147485972" r:id="rId75"/>
    <p:sldLayoutId id="2147485973" r:id="rId76"/>
    <p:sldLayoutId id="2147485974" r:id="rId77"/>
    <p:sldLayoutId id="2147485975" r:id="rId78"/>
    <p:sldLayoutId id="2147485976" r:id="rId79"/>
    <p:sldLayoutId id="2147485977" r:id="rId80"/>
    <p:sldLayoutId id="2147485978" r:id="rId81"/>
    <p:sldLayoutId id="2147485979" r:id="rId82"/>
    <p:sldLayoutId id="2147485980" r:id="rId83"/>
    <p:sldLayoutId id="2147485981" r:id="rId84"/>
    <p:sldLayoutId id="2147485982" r:id="rId85"/>
    <p:sldLayoutId id="2147485983" r:id="rId86"/>
    <p:sldLayoutId id="2147485984" r:id="rId87"/>
    <p:sldLayoutId id="2147485985" r:id="rId88"/>
    <p:sldLayoutId id="2147485986" r:id="rId89"/>
    <p:sldLayoutId id="2147485987" r:id="rId90"/>
    <p:sldLayoutId id="2147485988" r:id="rId91"/>
    <p:sldLayoutId id="2147485989" r:id="rId92"/>
    <p:sldLayoutId id="2147485990" r:id="rId93"/>
    <p:sldLayoutId id="2147485991" r:id="rId94"/>
    <p:sldLayoutId id="2147485992" r:id="rId95"/>
    <p:sldLayoutId id="2147485993" r:id="rId96"/>
    <p:sldLayoutId id="2147485994" r:id="rId97"/>
    <p:sldLayoutId id="2147485995" r:id="rId98"/>
    <p:sldLayoutId id="2147485996" r:id="rId99"/>
    <p:sldLayoutId id="2147485997" r:id="rId100"/>
    <p:sldLayoutId id="2147485998" r:id="rId101"/>
    <p:sldLayoutId id="2147485999" r:id="rId102"/>
    <p:sldLayoutId id="2147486000" r:id="rId103"/>
    <p:sldLayoutId id="2147486001" r:id="rId104"/>
    <p:sldLayoutId id="2147486002" r:id="rId105"/>
    <p:sldLayoutId id="2147486003" r:id="rId106"/>
    <p:sldLayoutId id="2147486004" r:id="rId107"/>
    <p:sldLayoutId id="2147486005" r:id="rId108"/>
    <p:sldLayoutId id="2147486006" r:id="rId109"/>
    <p:sldLayoutId id="2147486007" r:id="rId110"/>
    <p:sldLayoutId id="2147486008" r:id="rId111"/>
    <p:sldLayoutId id="2147486009" r:id="rId112"/>
    <p:sldLayoutId id="2147486010" r:id="rId113"/>
    <p:sldLayoutId id="2147486011" r:id="rId114"/>
    <p:sldLayoutId id="2147486012" r:id="rId115"/>
    <p:sldLayoutId id="2147486013" r:id="rId116"/>
    <p:sldLayoutId id="2147486014" r:id="rId117"/>
    <p:sldLayoutId id="2147486015" r:id="rId118"/>
    <p:sldLayoutId id="2147486016" r:id="rId119"/>
    <p:sldLayoutId id="2147486017" r:id="rId120"/>
    <p:sldLayoutId id="2147486018" r:id="rId121"/>
    <p:sldLayoutId id="2147486019" r:id="rId12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678551771"/>
      </p:ext>
    </p:extLst>
  </p:cSld>
  <p:clrMap bg1="dk1" tx1="lt1" bg2="dk2" tx2="lt2" accent1="accent1" accent2="accent2" accent3="accent3" accent4="accent4" accent5="accent5" accent6="accent6" hlink="hlink" folHlink="folHlink"/>
  <p:sldLayoutIdLst>
    <p:sldLayoutId id="2147486022" r:id="rId1"/>
    <p:sldLayoutId id="2147486023" r:id="rId2"/>
    <p:sldLayoutId id="2147486024" r:id="rId3"/>
    <p:sldLayoutId id="2147486025" r:id="rId4"/>
    <p:sldLayoutId id="2147486026" r:id="rId5"/>
    <p:sldLayoutId id="2147486027" r:id="rId6"/>
    <p:sldLayoutId id="2147486028" r:id="rId7"/>
    <p:sldLayoutId id="2147486029" r:id="rId8"/>
    <p:sldLayoutId id="2147486030" r:id="rId9"/>
    <p:sldLayoutId id="2147486031" r:id="rId10"/>
    <p:sldLayoutId id="2147486032" r:id="rId11"/>
    <p:sldLayoutId id="2147486033" r:id="rId12"/>
    <p:sldLayoutId id="2147486034" r:id="rId13"/>
    <p:sldLayoutId id="2147486035" r:id="rId14"/>
    <p:sldLayoutId id="2147486036" r:id="rId15"/>
    <p:sldLayoutId id="2147486037" r:id="rId16"/>
    <p:sldLayoutId id="2147486038" r:id="rId17"/>
    <p:sldLayoutId id="2147486039" r:id="rId18"/>
    <p:sldLayoutId id="2147486040" r:id="rId19"/>
    <p:sldLayoutId id="2147486041" r:id="rId20"/>
    <p:sldLayoutId id="2147486042" r:id="rId21"/>
    <p:sldLayoutId id="2147486043" r:id="rId22"/>
    <p:sldLayoutId id="2147486044" r:id="rId23"/>
    <p:sldLayoutId id="2147486045" r:id="rId24"/>
    <p:sldLayoutId id="2147486046" r:id="rId25"/>
    <p:sldLayoutId id="2147486047" r:id="rId26"/>
    <p:sldLayoutId id="2147486048" r:id="rId27"/>
    <p:sldLayoutId id="2147486049" r:id="rId28"/>
    <p:sldLayoutId id="2147486050" r:id="rId29"/>
    <p:sldLayoutId id="2147486051" r:id="rId30"/>
    <p:sldLayoutId id="2147486052" r:id="rId31"/>
    <p:sldLayoutId id="2147486053" r:id="rId32"/>
    <p:sldLayoutId id="2147486054" r:id="rId33"/>
    <p:sldLayoutId id="2147486055" r:id="rId34"/>
    <p:sldLayoutId id="2147486056" r:id="rId35"/>
    <p:sldLayoutId id="2147486057" r:id="rId36"/>
    <p:sldLayoutId id="2147486058" r:id="rId37"/>
    <p:sldLayoutId id="2147486059" r:id="rId38"/>
    <p:sldLayoutId id="2147486060" r:id="rId39"/>
    <p:sldLayoutId id="2147486061" r:id="rId40"/>
    <p:sldLayoutId id="2147486062" r:id="rId41"/>
    <p:sldLayoutId id="2147486063" r:id="rId42"/>
    <p:sldLayoutId id="2147486064" r:id="rId43"/>
    <p:sldLayoutId id="2147486065" r:id="rId44"/>
    <p:sldLayoutId id="2147486066" r:id="rId45"/>
    <p:sldLayoutId id="2147486067" r:id="rId46"/>
    <p:sldLayoutId id="2147486069" r:id="rId47"/>
    <p:sldLayoutId id="2147486070" r:id="rId48"/>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200.xml"/></Relationships>
</file>

<file path=ppt/slides/_rels/slide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200.xml"/></Relationships>
</file>

<file path=ppt/slides/_rels/slide1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12.xml"/><Relationship Id="rId1" Type="http://schemas.openxmlformats.org/officeDocument/2006/relationships/slideLayout" Target="../slideLayouts/slideLayout200.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200.xml"/></Relationships>
</file>

<file path=ppt/slides/_rels/slide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20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100.xml"/><Relationship Id="rId5" Type="http://schemas.openxmlformats.org/officeDocument/2006/relationships/image" Target="../media/image137.png"/><Relationship Id="rId4" Type="http://schemas.openxmlformats.org/officeDocument/2006/relationships/image" Target="../media/image1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xml"/><Relationship Id="rId1" Type="http://schemas.openxmlformats.org/officeDocument/2006/relationships/slideLayout" Target="../slideLayouts/slideLayout200.xml"/></Relationships>
</file>

<file path=ppt/slides/_rels/slide2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200.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xml"/><Relationship Id="rId1" Type="http://schemas.openxmlformats.org/officeDocument/2006/relationships/slideLayout" Target="../slideLayouts/slideLayout100.xml"/><Relationship Id="rId5" Type="http://schemas.openxmlformats.org/officeDocument/2006/relationships/image" Target="../media/image142.png"/><Relationship Id="rId4" Type="http://schemas.openxmlformats.org/officeDocument/2006/relationships/image" Target="../media/image1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1.xml"/><Relationship Id="rId1" Type="http://schemas.openxmlformats.org/officeDocument/2006/relationships/slideLayout" Target="../slideLayouts/slideLayout200.xml"/><Relationship Id="rId4" Type="http://schemas.openxmlformats.org/officeDocument/2006/relationships/image" Target="../media/image1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xml"/><Relationship Id="rId1" Type="http://schemas.openxmlformats.org/officeDocument/2006/relationships/slideLayout" Target="../slideLayouts/slideLayout20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00.xml"/></Relationships>
</file>

<file path=ppt/slides/_rels/slide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200.xml"/><Relationship Id="rId4" Type="http://schemas.openxmlformats.org/officeDocument/2006/relationships/image" Target="../media/image148.png"/></Relationships>
</file>

<file path=ppt/slides/_rels/slide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3.xml"/><Relationship Id="rId1" Type="http://schemas.openxmlformats.org/officeDocument/2006/relationships/slideLayout" Target="../slideLayouts/slideLayout100.xml"/><Relationship Id="rId4" Type="http://schemas.openxmlformats.org/officeDocument/2006/relationships/image" Target="../media/image1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5.xml"/><Relationship Id="rId1" Type="http://schemas.openxmlformats.org/officeDocument/2006/relationships/slideLayout" Target="../slideLayouts/slideLayout200.xml"/></Relationships>
</file>

<file path=ppt/slides/_rels/slide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6.xml"/><Relationship Id="rId1" Type="http://schemas.openxmlformats.org/officeDocument/2006/relationships/slideLayout" Target="../slideLayouts/slideLayout20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8.xml"/><Relationship Id="rId1" Type="http://schemas.openxmlformats.org/officeDocument/2006/relationships/slideLayout" Target="../slideLayouts/slideLayout200.xml"/></Relationships>
</file>

<file path=ppt/slides/_rels/slide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200.xml"/></Relationships>
</file>

<file path=ppt/slides/_rels/slide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00.xml"/></Relationships>
</file>

<file path=ppt/slides/_rels/slide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200.xml"/><Relationship Id="rId4" Type="http://schemas.openxmlformats.org/officeDocument/2006/relationships/image" Target="../media/image155.png"/></Relationships>
</file>

<file path=ppt/slides/_rels/slide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1.xml"/><Relationship Id="rId1" Type="http://schemas.openxmlformats.org/officeDocument/2006/relationships/slideLayout" Target="../slideLayouts/slideLayout200.xml"/><Relationship Id="rId4" Type="http://schemas.openxmlformats.org/officeDocument/2006/relationships/image" Target="../media/image15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200.xml"/></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4.xml"/><Relationship Id="rId1" Type="http://schemas.openxmlformats.org/officeDocument/2006/relationships/slideLayout" Target="../slideLayouts/slideLayout200.xml"/></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200.xml"/></Relationships>
</file>

<file path=ppt/slides/_rels/slide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6.xml"/><Relationship Id="rId1" Type="http://schemas.openxmlformats.org/officeDocument/2006/relationships/slideLayout" Target="../slideLayouts/slideLayout200.xml"/><Relationship Id="rId4" Type="http://schemas.openxmlformats.org/officeDocument/2006/relationships/image" Target="../media/image162.png"/></Relationships>
</file>

<file path=ppt/slides/_rels/slide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7.xml"/><Relationship Id="rId1" Type="http://schemas.openxmlformats.org/officeDocument/2006/relationships/slideLayout" Target="../slideLayouts/slideLayout200.xml"/></Relationships>
</file>

<file path=ppt/slides/_rels/slide4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200.xml"/></Relationships>
</file>

<file path=ppt/slides/_rels/slide4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200.xml"/><Relationship Id="rId4" Type="http://schemas.openxmlformats.org/officeDocument/2006/relationships/image" Target="../media/image166.png"/></Relationships>
</file>

<file path=ppt/slides/_rels/slide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0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0.xml"/></Relationships>
</file>

<file path=ppt/slides/_rels/slide5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1.xml"/><Relationship Id="rId1" Type="http://schemas.openxmlformats.org/officeDocument/2006/relationships/slideLayout" Target="../slideLayouts/slideLayout200.xml"/></Relationships>
</file>

<file path=ppt/slides/_rels/slide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200.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3.xml"/><Relationship Id="rId1" Type="http://schemas.openxmlformats.org/officeDocument/2006/relationships/slideLayout" Target="../slideLayouts/slideLayout200.xml"/><Relationship Id="rId5" Type="http://schemas.openxmlformats.org/officeDocument/2006/relationships/image" Target="../media/image171.png"/><Relationship Id="rId4" Type="http://schemas.openxmlformats.org/officeDocument/2006/relationships/image" Target="../media/image170.png"/></Relationships>
</file>

<file path=ppt/slides/_rels/slide54.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44.xml"/><Relationship Id="rId1" Type="http://schemas.openxmlformats.org/officeDocument/2006/relationships/slideLayout" Target="../slideLayouts/slideLayout200.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s>
</file>

<file path=ppt/slides/_rels/slide5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5.xml"/><Relationship Id="rId1" Type="http://schemas.openxmlformats.org/officeDocument/2006/relationships/slideLayout" Target="../slideLayouts/slideLayout200.xml"/><Relationship Id="rId4" Type="http://schemas.openxmlformats.org/officeDocument/2006/relationships/image" Target="../media/image182.png"/></Relationships>
</file>

<file path=ppt/slides/_rels/slide5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35.png"/><Relationship Id="rId7" Type="http://schemas.openxmlformats.org/officeDocument/2006/relationships/image" Target="../media/image186.svg"/><Relationship Id="rId2" Type="http://schemas.openxmlformats.org/officeDocument/2006/relationships/notesSlide" Target="../notesSlides/notesSlide46.xml"/><Relationship Id="rId1" Type="http://schemas.openxmlformats.org/officeDocument/2006/relationships/slideLayout" Target="../slideLayouts/slideLayout100.xml"/><Relationship Id="rId6" Type="http://schemas.openxmlformats.org/officeDocument/2006/relationships/image" Target="../media/image185.png"/><Relationship Id="rId5" Type="http://schemas.openxmlformats.org/officeDocument/2006/relationships/image" Target="../media/image184.svg"/><Relationship Id="rId4" Type="http://schemas.openxmlformats.org/officeDocument/2006/relationships/image" Target="../media/image183.png"/><Relationship Id="rId9" Type="http://schemas.openxmlformats.org/officeDocument/2006/relationships/image" Target="../media/image188.png"/></Relationships>
</file>

<file path=ppt/slides/_rels/slide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7.xml"/><Relationship Id="rId1" Type="http://schemas.openxmlformats.org/officeDocument/2006/relationships/slideLayout" Target="../slideLayouts/slideLayout20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00.xml"/></Relationships>
</file>

<file path=ppt/slides/_rels/slide60.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199.svg"/><Relationship Id="rId18" Type="http://schemas.openxmlformats.org/officeDocument/2006/relationships/image" Target="../media/image204.png"/><Relationship Id="rId26" Type="http://schemas.openxmlformats.org/officeDocument/2006/relationships/image" Target="../media/image212.svg"/><Relationship Id="rId3" Type="http://schemas.openxmlformats.org/officeDocument/2006/relationships/image" Target="../media/image191.png"/><Relationship Id="rId21" Type="http://schemas.openxmlformats.org/officeDocument/2006/relationships/image" Target="../media/image207.svg"/><Relationship Id="rId7" Type="http://schemas.openxmlformats.org/officeDocument/2006/relationships/image" Target="../media/image195.png"/><Relationship Id="rId12" Type="http://schemas.openxmlformats.org/officeDocument/2006/relationships/image" Target="../media/image198.png"/><Relationship Id="rId17" Type="http://schemas.openxmlformats.org/officeDocument/2006/relationships/image" Target="../media/image203.svg"/><Relationship Id="rId25" Type="http://schemas.openxmlformats.org/officeDocument/2006/relationships/image" Target="../media/image211.png"/><Relationship Id="rId2" Type="http://schemas.openxmlformats.org/officeDocument/2006/relationships/notesSlide" Target="../notesSlides/notesSlide50.xml"/><Relationship Id="rId16" Type="http://schemas.openxmlformats.org/officeDocument/2006/relationships/image" Target="../media/image202.png"/><Relationship Id="rId20" Type="http://schemas.openxmlformats.org/officeDocument/2006/relationships/image" Target="../media/image206.png"/><Relationship Id="rId29" Type="http://schemas.openxmlformats.org/officeDocument/2006/relationships/image" Target="../media/image215.png"/><Relationship Id="rId1" Type="http://schemas.openxmlformats.org/officeDocument/2006/relationships/slideLayout" Target="../slideLayouts/slideLayout502.xml"/><Relationship Id="rId6" Type="http://schemas.openxmlformats.org/officeDocument/2006/relationships/image" Target="../media/image194.svg"/><Relationship Id="rId11" Type="http://schemas.openxmlformats.org/officeDocument/2006/relationships/image" Target="../media/image135.png"/><Relationship Id="rId24" Type="http://schemas.openxmlformats.org/officeDocument/2006/relationships/image" Target="../media/image210.png"/><Relationship Id="rId5" Type="http://schemas.openxmlformats.org/officeDocument/2006/relationships/image" Target="../media/image193.png"/><Relationship Id="rId15" Type="http://schemas.openxmlformats.org/officeDocument/2006/relationships/image" Target="../media/image201.svg"/><Relationship Id="rId23" Type="http://schemas.openxmlformats.org/officeDocument/2006/relationships/image" Target="../media/image209.svg"/><Relationship Id="rId28" Type="http://schemas.openxmlformats.org/officeDocument/2006/relationships/image" Target="../media/image214.svg"/><Relationship Id="rId10" Type="http://schemas.openxmlformats.org/officeDocument/2006/relationships/image" Target="../media/image197.jpeg"/><Relationship Id="rId19" Type="http://schemas.openxmlformats.org/officeDocument/2006/relationships/image" Target="../media/image205.svg"/><Relationship Id="rId4" Type="http://schemas.openxmlformats.org/officeDocument/2006/relationships/image" Target="../media/image192.svg"/><Relationship Id="rId9" Type="http://schemas.microsoft.com/office/2007/relationships/hdphoto" Target="../media/hdphoto1.wdp"/><Relationship Id="rId14" Type="http://schemas.openxmlformats.org/officeDocument/2006/relationships/image" Target="../media/image200.png"/><Relationship Id="rId22" Type="http://schemas.openxmlformats.org/officeDocument/2006/relationships/image" Target="../media/image208.png"/><Relationship Id="rId27" Type="http://schemas.openxmlformats.org/officeDocument/2006/relationships/image" Target="../media/image213.png"/></Relationships>
</file>

<file path=ppt/slides/_rels/slide6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51.xml"/><Relationship Id="rId1" Type="http://schemas.openxmlformats.org/officeDocument/2006/relationships/slideLayout" Target="../slideLayouts/slideLayout200.xml"/></Relationships>
</file>

<file path=ppt/slides/_rels/slide62.xml.rels><?xml version="1.0" encoding="UTF-8" standalone="yes"?>
<Relationships xmlns="http://schemas.openxmlformats.org/package/2006/relationships"><Relationship Id="rId8" Type="http://schemas.openxmlformats.org/officeDocument/2006/relationships/image" Target="../media/image220.svg"/><Relationship Id="rId13" Type="http://schemas.openxmlformats.org/officeDocument/2006/relationships/image" Target="../media/image225.png"/><Relationship Id="rId18" Type="http://schemas.openxmlformats.org/officeDocument/2006/relationships/image" Target="../media/image230.svg"/><Relationship Id="rId3" Type="http://schemas.openxmlformats.org/officeDocument/2006/relationships/image" Target="../media/image217.png"/><Relationship Id="rId21" Type="http://schemas.openxmlformats.org/officeDocument/2006/relationships/image" Target="../media/image233.png"/><Relationship Id="rId7" Type="http://schemas.openxmlformats.org/officeDocument/2006/relationships/image" Target="../media/image219.png"/><Relationship Id="rId12" Type="http://schemas.openxmlformats.org/officeDocument/2006/relationships/image" Target="../media/image224.svg"/><Relationship Id="rId17" Type="http://schemas.openxmlformats.org/officeDocument/2006/relationships/image" Target="../media/image229.png"/><Relationship Id="rId2" Type="http://schemas.openxmlformats.org/officeDocument/2006/relationships/notesSlide" Target="../notesSlides/notesSlide52.xml"/><Relationship Id="rId16" Type="http://schemas.openxmlformats.org/officeDocument/2006/relationships/image" Target="../media/image228.svg"/><Relationship Id="rId20" Type="http://schemas.openxmlformats.org/officeDocument/2006/relationships/image" Target="../media/image232.svg"/><Relationship Id="rId1" Type="http://schemas.openxmlformats.org/officeDocument/2006/relationships/slideLayout" Target="../slideLayouts/slideLayout502.xml"/><Relationship Id="rId6" Type="http://schemas.openxmlformats.org/officeDocument/2006/relationships/image" Target="../media/image194.svg"/><Relationship Id="rId11"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27.png"/><Relationship Id="rId10" Type="http://schemas.openxmlformats.org/officeDocument/2006/relationships/image" Target="../media/image222.svg"/><Relationship Id="rId19" Type="http://schemas.openxmlformats.org/officeDocument/2006/relationships/image" Target="../media/image231.png"/><Relationship Id="rId4" Type="http://schemas.openxmlformats.org/officeDocument/2006/relationships/image" Target="../media/image218.svg"/><Relationship Id="rId9" Type="http://schemas.openxmlformats.org/officeDocument/2006/relationships/image" Target="../media/image221.png"/><Relationship Id="rId14" Type="http://schemas.openxmlformats.org/officeDocument/2006/relationships/image" Target="../media/image226.svg"/><Relationship Id="rId22" Type="http://schemas.openxmlformats.org/officeDocument/2006/relationships/image" Target="../media/image234.svg"/></Relationships>
</file>

<file path=ppt/slides/_rels/slide6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3.xml"/><Relationship Id="rId1" Type="http://schemas.openxmlformats.org/officeDocument/2006/relationships/slideLayout" Target="../slideLayouts/slideLayout200.xml"/></Relationships>
</file>

<file path=ppt/slides/_rels/slide64.xml.rels><?xml version="1.0" encoding="UTF-8" standalone="yes"?>
<Relationships xmlns="http://schemas.openxmlformats.org/package/2006/relationships"><Relationship Id="rId13" Type="http://schemas.openxmlformats.org/officeDocument/2006/relationships/image" Target="../media/image245.png"/><Relationship Id="rId18" Type="http://schemas.openxmlformats.org/officeDocument/2006/relationships/image" Target="../media/image249.png"/><Relationship Id="rId26" Type="http://schemas.openxmlformats.org/officeDocument/2006/relationships/image" Target="../media/image255.png"/><Relationship Id="rId39" Type="http://schemas.openxmlformats.org/officeDocument/2006/relationships/image" Target="../media/image266.png"/><Relationship Id="rId21" Type="http://schemas.openxmlformats.org/officeDocument/2006/relationships/image" Target="../media/image251.png"/><Relationship Id="rId34" Type="http://schemas.openxmlformats.org/officeDocument/2006/relationships/image" Target="../media/image261.png"/><Relationship Id="rId7" Type="http://schemas.openxmlformats.org/officeDocument/2006/relationships/image" Target="../media/image239.svg"/><Relationship Id="rId12" Type="http://schemas.openxmlformats.org/officeDocument/2006/relationships/image" Target="../media/image244.png"/><Relationship Id="rId17" Type="http://schemas.openxmlformats.org/officeDocument/2006/relationships/image" Target="../media/image248.jpeg"/><Relationship Id="rId25" Type="http://schemas.openxmlformats.org/officeDocument/2006/relationships/image" Target="../media/image254.png"/><Relationship Id="rId33" Type="http://schemas.openxmlformats.org/officeDocument/2006/relationships/image" Target="../media/image260.png"/><Relationship Id="rId38" Type="http://schemas.openxmlformats.org/officeDocument/2006/relationships/image" Target="../media/image265.png"/><Relationship Id="rId2" Type="http://schemas.openxmlformats.org/officeDocument/2006/relationships/notesSlide" Target="../notesSlides/notesSlide54.xml"/><Relationship Id="rId16" Type="http://schemas.microsoft.com/office/2007/relationships/hdphoto" Target="../media/hdphoto3.wdp"/><Relationship Id="rId20" Type="http://schemas.microsoft.com/office/2007/relationships/hdphoto" Target="../media/hdphoto4.wdp"/><Relationship Id="rId29" Type="http://schemas.openxmlformats.org/officeDocument/2006/relationships/image" Target="../media/image257.png"/><Relationship Id="rId1" Type="http://schemas.openxmlformats.org/officeDocument/2006/relationships/slideLayout" Target="../slideLayouts/slideLayout42.xml"/><Relationship Id="rId6" Type="http://schemas.openxmlformats.org/officeDocument/2006/relationships/image" Target="../media/image238.png"/><Relationship Id="rId11" Type="http://schemas.openxmlformats.org/officeDocument/2006/relationships/image" Target="../media/image243.png"/><Relationship Id="rId24" Type="http://schemas.microsoft.com/office/2007/relationships/hdphoto" Target="../media/hdphoto5.wdp"/><Relationship Id="rId32" Type="http://schemas.openxmlformats.org/officeDocument/2006/relationships/image" Target="../media/image259.png"/><Relationship Id="rId37" Type="http://schemas.openxmlformats.org/officeDocument/2006/relationships/image" Target="../media/image264.svg"/><Relationship Id="rId5" Type="http://schemas.microsoft.com/office/2007/relationships/hdphoto" Target="../media/hdphoto2.wdp"/><Relationship Id="rId15" Type="http://schemas.openxmlformats.org/officeDocument/2006/relationships/image" Target="../media/image247.png"/><Relationship Id="rId23" Type="http://schemas.openxmlformats.org/officeDocument/2006/relationships/image" Target="../media/image253.png"/><Relationship Id="rId28" Type="http://schemas.microsoft.com/office/2007/relationships/hdphoto" Target="../media/hdphoto6.wdp"/><Relationship Id="rId36" Type="http://schemas.openxmlformats.org/officeDocument/2006/relationships/image" Target="../media/image263.png"/><Relationship Id="rId10" Type="http://schemas.openxmlformats.org/officeDocument/2006/relationships/image" Target="../media/image242.png"/><Relationship Id="rId19" Type="http://schemas.openxmlformats.org/officeDocument/2006/relationships/image" Target="../media/image250.png"/><Relationship Id="rId31" Type="http://schemas.microsoft.com/office/2007/relationships/hdphoto" Target="../media/hdphoto7.wdp"/><Relationship Id="rId4" Type="http://schemas.openxmlformats.org/officeDocument/2006/relationships/image" Target="../media/image237.png"/><Relationship Id="rId9" Type="http://schemas.openxmlformats.org/officeDocument/2006/relationships/image" Target="../media/image241.png"/><Relationship Id="rId14" Type="http://schemas.openxmlformats.org/officeDocument/2006/relationships/image" Target="../media/image246.png"/><Relationship Id="rId22" Type="http://schemas.openxmlformats.org/officeDocument/2006/relationships/image" Target="../media/image252.png"/><Relationship Id="rId27" Type="http://schemas.openxmlformats.org/officeDocument/2006/relationships/image" Target="../media/image256.png"/><Relationship Id="rId30" Type="http://schemas.openxmlformats.org/officeDocument/2006/relationships/image" Target="../media/image258.png"/><Relationship Id="rId35" Type="http://schemas.openxmlformats.org/officeDocument/2006/relationships/image" Target="../media/image262.png"/><Relationship Id="rId8" Type="http://schemas.openxmlformats.org/officeDocument/2006/relationships/image" Target="../media/image240.png"/><Relationship Id="rId3" Type="http://schemas.openxmlformats.org/officeDocument/2006/relationships/image" Target="../media/image236.png"/></Relationships>
</file>

<file path=ppt/slides/_rels/slide65.xml.rels><?xml version="1.0" encoding="UTF-8" standalone="yes"?>
<Relationships xmlns="http://schemas.openxmlformats.org/package/2006/relationships"><Relationship Id="rId8" Type="http://schemas.openxmlformats.org/officeDocument/2006/relationships/hyperlink" Target="http://aka.ms/AKSCookbook" TargetMode="External"/><Relationship Id="rId3" Type="http://schemas.openxmlformats.org/officeDocument/2006/relationships/hyperlink" Target="http://aka.ms/AzMonUpdates" TargetMode="External"/><Relationship Id="rId7" Type="http://schemas.openxmlformats.org/officeDocument/2006/relationships/hyperlink" Target="http://aka.ms/VMCookbook" TargetMode="External"/><Relationship Id="rId2" Type="http://schemas.openxmlformats.org/officeDocument/2006/relationships/notesSlide" Target="../notesSlides/notesSlide55.xml"/><Relationship Id="rId1" Type="http://schemas.openxmlformats.org/officeDocument/2006/relationships/slideLayout" Target="../slideLayouts/slideLayout34.xml"/><Relationship Id="rId6" Type="http://schemas.openxmlformats.org/officeDocument/2006/relationships/hyperlink" Target="http://aka.ms/AzMonBestPracticesGuide" TargetMode="External"/><Relationship Id="rId5" Type="http://schemas.openxmlformats.org/officeDocument/2006/relationships/hyperlink" Target="http://aka.ms/AzMonLearn" TargetMode="External"/><Relationship Id="rId4" Type="http://schemas.openxmlformats.org/officeDocument/2006/relationships/hyperlink" Target="http://aka.ms/AzMonDocs" TargetMode="External"/><Relationship Id="rId9" Type="http://schemas.openxmlformats.org/officeDocument/2006/relationships/image" Target="../media/image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0.xml"/></Relationships>
</file>

<file path=ppt/slides/_rels/slide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200.xml"/></Relationships>
</file>

<file path=ppt/slides/_rels/slide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xml"/><Relationship Id="rId1" Type="http://schemas.openxmlformats.org/officeDocument/2006/relationships/slideLayout" Target="../slideLayouts/slideLayout200.xml"/><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cs typeface="Segoe UI"/>
              </a:rPr>
              <a:t>Azure Monitor Overview &amp; Demos</a:t>
            </a:r>
          </a:p>
        </p:txBody>
      </p:sp>
      <p:sp>
        <p:nvSpPr>
          <p:cNvPr id="3" name="Text Placeholder 2">
            <a:extLst>
              <a:ext uri="{FF2B5EF4-FFF2-40B4-BE49-F238E27FC236}">
                <a16:creationId xmlns:a16="http://schemas.microsoft.com/office/drawing/2014/main" id="{7BF5FBB7-66A4-762E-C5FF-72E5EFA92727}"/>
              </a:ext>
            </a:extLst>
          </p:cNvPr>
          <p:cNvSpPr>
            <a:spLocks noGrp="1"/>
          </p:cNvSpPr>
          <p:nvPr>
            <p:ph type="body" sz="quarter" idx="12"/>
          </p:nvPr>
        </p:nvSpPr>
        <p:spPr>
          <a:xfrm>
            <a:off x="584200" y="4436918"/>
            <a:ext cx="8102600" cy="1015663"/>
          </a:xfrm>
        </p:spPr>
        <p:txBody>
          <a:bodyPr/>
          <a:lstStyle/>
          <a:p>
            <a:r>
              <a:rPr lang="en-US" dirty="0">
                <a:solidFill>
                  <a:srgbClr val="FEF000"/>
                </a:solidFill>
              </a:rPr>
              <a:t>ARTURO QUIROGA – Sr. Partner Solutions Architect </a:t>
            </a:r>
          </a:p>
          <a:p>
            <a:r>
              <a:rPr lang="en-US" dirty="0">
                <a:solidFill>
                  <a:srgbClr val="FEF000"/>
                </a:solidFill>
              </a:rPr>
              <a:t>Azure AI services specialist</a:t>
            </a:r>
          </a:p>
          <a:p>
            <a:r>
              <a:rPr lang="en-US" dirty="0">
                <a:solidFill>
                  <a:srgbClr val="FEF000"/>
                </a:solidFill>
              </a:rPr>
              <a:t>Microsoft Americas</a:t>
            </a:r>
          </a:p>
        </p:txBody>
      </p:sp>
      <p:pic>
        <p:nvPicPr>
          <p:cNvPr id="7" name="Picture 6">
            <a:extLst>
              <a:ext uri="{FF2B5EF4-FFF2-40B4-BE49-F238E27FC236}">
                <a16:creationId xmlns:a16="http://schemas.microsoft.com/office/drawing/2014/main" id="{5B5D96B4-D620-8ADB-71BB-9BEE16A32576}"/>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4674" t="9653" r="11954" b="9421"/>
          <a:stretch/>
        </p:blipFill>
        <p:spPr>
          <a:xfrm>
            <a:off x="9728200" y="1"/>
            <a:ext cx="2463799" cy="6858000"/>
          </a:xfrm>
          <a:prstGeom prst="rect">
            <a:avLst/>
          </a:prstGeom>
        </p:spPr>
      </p:pic>
    </p:spTree>
    <p:extLst>
      <p:ext uri="{BB962C8B-B14F-4D97-AF65-F5344CB8AC3E}">
        <p14:creationId xmlns:p14="http://schemas.microsoft.com/office/powerpoint/2010/main" val="9458144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32B1-C2DC-13EA-5D08-1B351962D14E}"/>
              </a:ext>
            </a:extLst>
          </p:cNvPr>
          <p:cNvSpPr>
            <a:spLocks noGrp="1"/>
          </p:cNvSpPr>
          <p:nvPr>
            <p:ph type="title"/>
          </p:nvPr>
        </p:nvSpPr>
        <p:spPr>
          <a:xfrm>
            <a:off x="584200" y="3059668"/>
            <a:ext cx="9144000" cy="1477328"/>
          </a:xfrm>
        </p:spPr>
        <p:txBody>
          <a:bodyPr/>
          <a:lstStyle/>
          <a:p>
            <a:r>
              <a:rPr lang="en-US" dirty="0"/>
              <a:t>Demo</a:t>
            </a:r>
            <a:br>
              <a:rPr lang="en-US" dirty="0"/>
            </a:br>
            <a:br>
              <a:rPr lang="en-US" dirty="0"/>
            </a:br>
            <a:r>
              <a:rPr lang="en-US" sz="2400" dirty="0"/>
              <a:t>Data Collection Rules (DCR) with Azure Monitor Agent (AMA)</a:t>
            </a:r>
            <a:endParaRPr lang="fr-FR" dirty="0"/>
          </a:p>
        </p:txBody>
      </p:sp>
    </p:spTree>
    <p:extLst>
      <p:ext uri="{BB962C8B-B14F-4D97-AF65-F5344CB8AC3E}">
        <p14:creationId xmlns:p14="http://schemas.microsoft.com/office/powerpoint/2010/main" val="385153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1FCC-FBDD-D620-EA26-C8589D0A6F34}"/>
              </a:ext>
            </a:extLst>
          </p:cNvPr>
          <p:cNvSpPr>
            <a:spLocks noGrp="1"/>
          </p:cNvSpPr>
          <p:nvPr>
            <p:ph type="title"/>
          </p:nvPr>
        </p:nvSpPr>
        <p:spPr>
          <a:xfrm>
            <a:off x="588264" y="457200"/>
            <a:ext cx="7508990" cy="553998"/>
          </a:xfrm>
        </p:spPr>
        <p:txBody>
          <a:bodyPr/>
          <a:lstStyle/>
          <a:p>
            <a:r>
              <a:rPr lang="fr-FR" dirty="0"/>
              <a:t>Azure Monitor </a:t>
            </a:r>
            <a:r>
              <a:rPr lang="fr-FR" dirty="0" err="1"/>
              <a:t>overview</a:t>
            </a:r>
            <a:endParaRPr lang="fr-FR" dirty="0"/>
          </a:p>
        </p:txBody>
      </p:sp>
      <p:pic>
        <p:nvPicPr>
          <p:cNvPr id="7" name="Picture 6" descr="Diagram that shows an overview of Azure Monitor with data sources on the left sending data to a central data platform and features of Azure Monitor on the right that use the collected data.">
            <a:extLst>
              <a:ext uri="{FF2B5EF4-FFF2-40B4-BE49-F238E27FC236}">
                <a16:creationId xmlns:a16="http://schemas.microsoft.com/office/drawing/2014/main" id="{47D57242-EE06-D189-08AF-0CD4CB1CB014}"/>
              </a:ext>
            </a:extLst>
          </p:cNvPr>
          <p:cNvPicPr>
            <a:picLocks noChangeAspect="1"/>
          </p:cNvPicPr>
          <p:nvPr/>
        </p:nvPicPr>
        <p:blipFill>
          <a:blip r:embed="rId3"/>
          <a:stretch>
            <a:fillRect/>
          </a:stretch>
        </p:blipFill>
        <p:spPr>
          <a:xfrm>
            <a:off x="732692" y="944846"/>
            <a:ext cx="10726615" cy="5831093"/>
          </a:xfrm>
          <a:prstGeom prst="rect">
            <a:avLst/>
          </a:prstGeom>
        </p:spPr>
      </p:pic>
      <p:sp>
        <p:nvSpPr>
          <p:cNvPr id="9" name="Oval 8">
            <a:extLst>
              <a:ext uri="{FF2B5EF4-FFF2-40B4-BE49-F238E27FC236}">
                <a16:creationId xmlns:a16="http://schemas.microsoft.com/office/drawing/2014/main" id="{83E52780-B471-B79E-0A71-8D8D4855FED7}"/>
              </a:ext>
              <a:ext uri="{C183D7F6-B498-43B3-948B-1728B52AA6E4}">
                <adec:decorative xmlns:adec="http://schemas.microsoft.com/office/drawing/2017/decorative" val="1"/>
              </a:ext>
            </a:extLst>
          </p:cNvPr>
          <p:cNvSpPr/>
          <p:nvPr/>
        </p:nvSpPr>
        <p:spPr bwMode="auto">
          <a:xfrm>
            <a:off x="1910861"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endParaRPr lang="fr-FR"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52600514-2F9E-3C33-E841-6424BB20C527}"/>
              </a:ext>
              <a:ext uri="{C183D7F6-B498-43B3-948B-1728B52AA6E4}">
                <adec:decorative xmlns:adec="http://schemas.microsoft.com/office/drawing/2017/decorative" val="1"/>
              </a:ext>
            </a:extLst>
          </p:cNvPr>
          <p:cNvSpPr/>
          <p:nvPr/>
        </p:nvSpPr>
        <p:spPr bwMode="auto">
          <a:xfrm>
            <a:off x="4483436"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endParaRPr lang="fr-FR" sz="2000" dirty="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26B26834-48E3-3BFA-4C8B-5EFC159DF8C5}"/>
              </a:ext>
              <a:ext uri="{C183D7F6-B498-43B3-948B-1728B52AA6E4}">
                <adec:decorative xmlns:adec="http://schemas.microsoft.com/office/drawing/2017/decorative" val="1"/>
              </a:ext>
            </a:extLst>
          </p:cNvPr>
          <p:cNvSpPr/>
          <p:nvPr/>
        </p:nvSpPr>
        <p:spPr bwMode="auto">
          <a:xfrm>
            <a:off x="8097254"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endParaRPr lang="fr-FR" sz="2000" dirty="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62C9A666-B58D-B850-423C-E98FF3F5569C}"/>
              </a:ext>
              <a:ext uri="{C183D7F6-B498-43B3-948B-1728B52AA6E4}">
                <adec:decorative xmlns:adec="http://schemas.microsoft.com/office/drawing/2017/decorative" val="1"/>
              </a:ext>
            </a:extLst>
          </p:cNvPr>
          <p:cNvSpPr/>
          <p:nvPr/>
        </p:nvSpPr>
        <p:spPr bwMode="auto">
          <a:xfrm>
            <a:off x="10582546"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endParaRPr lang="fr-FR" sz="2000" dirty="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A24BDA72-7C1F-9143-A8B1-690285276A31}"/>
              </a:ext>
              <a:ext uri="{C183D7F6-B498-43B3-948B-1728B52AA6E4}">
                <adec:decorative xmlns:adec="http://schemas.microsoft.com/office/drawing/2017/decorative" val="1"/>
              </a:ext>
            </a:extLst>
          </p:cNvPr>
          <p:cNvGrpSpPr/>
          <p:nvPr/>
        </p:nvGrpSpPr>
        <p:grpSpPr>
          <a:xfrm>
            <a:off x="11289322" y="1992924"/>
            <a:ext cx="339969" cy="339969"/>
            <a:chOff x="11289322" y="1992924"/>
            <a:chExt cx="339969" cy="339969"/>
          </a:xfrm>
        </p:grpSpPr>
        <p:sp>
          <p:nvSpPr>
            <p:cNvPr id="15" name="Oval 14">
              <a:extLst>
                <a:ext uri="{FF2B5EF4-FFF2-40B4-BE49-F238E27FC236}">
                  <a16:creationId xmlns:a16="http://schemas.microsoft.com/office/drawing/2014/main" id="{22CDC8A7-D549-1D8E-5B0A-7C4D37D10ABF}"/>
                </a:ext>
              </a:extLst>
            </p:cNvPr>
            <p:cNvSpPr/>
            <p:nvPr/>
          </p:nvSpPr>
          <p:spPr bwMode="auto">
            <a:xfrm>
              <a:off x="11289322" y="1992924"/>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B1CBCED-F7B4-A35F-0999-181ABA169E14}"/>
                </a:ext>
              </a:extLst>
            </p:cNvPr>
            <p:cNvSpPr txBox="1"/>
            <p:nvPr/>
          </p:nvSpPr>
          <p:spPr>
            <a:xfrm>
              <a:off x="11357990" y="2075543"/>
              <a:ext cx="200376" cy="184666"/>
            </a:xfrm>
            <a:prstGeom prst="rect">
              <a:avLst/>
            </a:prstGeom>
            <a:noFill/>
          </p:spPr>
          <p:txBody>
            <a:bodyPr wrap="none" lIns="0" tIns="0" rIns="0" bIns="0" rtlCol="0">
              <a:spAutoFit/>
            </a:bodyPr>
            <a:lstStyle/>
            <a:p>
              <a:pPr algn="ctr"/>
              <a:r>
                <a:rPr lang="en-US" sz="1200" dirty="0">
                  <a:solidFill>
                    <a:schemeClr val="bg1"/>
                  </a:solidFill>
                </a:rPr>
                <a:t>4.1</a:t>
              </a:r>
              <a:endParaRPr lang="fr-FR" sz="1200" dirty="0" err="1">
                <a:solidFill>
                  <a:schemeClr val="bg1"/>
                </a:solidFill>
              </a:endParaRPr>
            </a:p>
          </p:txBody>
        </p:sp>
      </p:grpSp>
      <p:grpSp>
        <p:nvGrpSpPr>
          <p:cNvPr id="4" name="Group 3">
            <a:extLst>
              <a:ext uri="{FF2B5EF4-FFF2-40B4-BE49-F238E27FC236}">
                <a16:creationId xmlns:a16="http://schemas.microsoft.com/office/drawing/2014/main" id="{A7914DD2-63B4-D553-C2CB-1EC6888285C8}"/>
              </a:ext>
              <a:ext uri="{C183D7F6-B498-43B3-948B-1728B52AA6E4}">
                <adec:decorative xmlns:adec="http://schemas.microsoft.com/office/drawing/2017/decorative" val="1"/>
              </a:ext>
            </a:extLst>
          </p:cNvPr>
          <p:cNvGrpSpPr/>
          <p:nvPr/>
        </p:nvGrpSpPr>
        <p:grpSpPr>
          <a:xfrm>
            <a:off x="11289322" y="2766647"/>
            <a:ext cx="339969" cy="339969"/>
            <a:chOff x="11289322" y="2766647"/>
            <a:chExt cx="339969" cy="339969"/>
          </a:xfrm>
        </p:grpSpPr>
        <p:sp>
          <p:nvSpPr>
            <p:cNvPr id="16" name="Oval 15">
              <a:extLst>
                <a:ext uri="{FF2B5EF4-FFF2-40B4-BE49-F238E27FC236}">
                  <a16:creationId xmlns:a16="http://schemas.microsoft.com/office/drawing/2014/main" id="{4E23B8ED-C819-76FF-516E-54B0E05E8BE1}"/>
                </a:ext>
              </a:extLst>
            </p:cNvPr>
            <p:cNvSpPr/>
            <p:nvPr/>
          </p:nvSpPr>
          <p:spPr bwMode="auto">
            <a:xfrm>
              <a:off x="11289322" y="27666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93A086A2-EBD5-22C0-6763-E6D145AC1E38}"/>
                </a:ext>
              </a:extLst>
            </p:cNvPr>
            <p:cNvSpPr txBox="1"/>
            <p:nvPr/>
          </p:nvSpPr>
          <p:spPr>
            <a:xfrm>
              <a:off x="11359163" y="2840195"/>
              <a:ext cx="200376" cy="184666"/>
            </a:xfrm>
            <a:prstGeom prst="rect">
              <a:avLst/>
            </a:prstGeom>
            <a:noFill/>
          </p:spPr>
          <p:txBody>
            <a:bodyPr wrap="none" lIns="0" tIns="0" rIns="0" bIns="0" rtlCol="0">
              <a:spAutoFit/>
            </a:bodyPr>
            <a:lstStyle/>
            <a:p>
              <a:pPr algn="l"/>
              <a:r>
                <a:rPr lang="en-US" sz="1200" dirty="0">
                  <a:solidFill>
                    <a:schemeClr val="bg1"/>
                  </a:solidFill>
                </a:rPr>
                <a:t>4.2</a:t>
              </a:r>
              <a:endParaRPr lang="fr-FR" sz="1200" dirty="0" err="1">
                <a:solidFill>
                  <a:schemeClr val="bg1"/>
                </a:solidFill>
              </a:endParaRPr>
            </a:p>
          </p:txBody>
        </p:sp>
      </p:grpSp>
      <p:grpSp>
        <p:nvGrpSpPr>
          <p:cNvPr id="5" name="Group 4">
            <a:extLst>
              <a:ext uri="{FF2B5EF4-FFF2-40B4-BE49-F238E27FC236}">
                <a16:creationId xmlns:a16="http://schemas.microsoft.com/office/drawing/2014/main" id="{786E3B6D-8423-F9C4-E9F3-44C0F82B129D}"/>
              </a:ext>
              <a:ext uri="{C183D7F6-B498-43B3-948B-1728B52AA6E4}">
                <adec:decorative xmlns:adec="http://schemas.microsoft.com/office/drawing/2017/decorative" val="1"/>
              </a:ext>
            </a:extLst>
          </p:cNvPr>
          <p:cNvGrpSpPr/>
          <p:nvPr/>
        </p:nvGrpSpPr>
        <p:grpSpPr>
          <a:xfrm>
            <a:off x="11289322" y="3540370"/>
            <a:ext cx="339969" cy="339969"/>
            <a:chOff x="11289322" y="3540370"/>
            <a:chExt cx="339969" cy="339969"/>
          </a:xfrm>
        </p:grpSpPr>
        <p:sp>
          <p:nvSpPr>
            <p:cNvPr id="17" name="Oval 16">
              <a:extLst>
                <a:ext uri="{FF2B5EF4-FFF2-40B4-BE49-F238E27FC236}">
                  <a16:creationId xmlns:a16="http://schemas.microsoft.com/office/drawing/2014/main" id="{54CC46EE-42E9-4795-2F43-81630750D901}"/>
                </a:ext>
              </a:extLst>
            </p:cNvPr>
            <p:cNvSpPr/>
            <p:nvPr/>
          </p:nvSpPr>
          <p:spPr bwMode="auto">
            <a:xfrm>
              <a:off x="11289322" y="3540370"/>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F2CFEAA6-CC02-E7DE-E7CA-0433FAA5F199}"/>
                </a:ext>
              </a:extLst>
            </p:cNvPr>
            <p:cNvSpPr txBox="1"/>
            <p:nvPr/>
          </p:nvSpPr>
          <p:spPr>
            <a:xfrm>
              <a:off x="11359163" y="3621538"/>
              <a:ext cx="200376" cy="184666"/>
            </a:xfrm>
            <a:prstGeom prst="rect">
              <a:avLst/>
            </a:prstGeom>
            <a:noFill/>
          </p:spPr>
          <p:txBody>
            <a:bodyPr wrap="none" lIns="0" tIns="0" rIns="0" bIns="0" rtlCol="0">
              <a:spAutoFit/>
            </a:bodyPr>
            <a:lstStyle/>
            <a:p>
              <a:pPr algn="l"/>
              <a:r>
                <a:rPr lang="en-US" sz="1200" dirty="0">
                  <a:solidFill>
                    <a:schemeClr val="bg1"/>
                  </a:solidFill>
                </a:rPr>
                <a:t>4.3</a:t>
              </a:r>
              <a:endParaRPr lang="fr-FR" sz="1200" dirty="0" err="1">
                <a:solidFill>
                  <a:schemeClr val="bg1"/>
                </a:solidFill>
              </a:endParaRPr>
            </a:p>
          </p:txBody>
        </p:sp>
      </p:grpSp>
      <p:grpSp>
        <p:nvGrpSpPr>
          <p:cNvPr id="6" name="Group 5">
            <a:extLst>
              <a:ext uri="{FF2B5EF4-FFF2-40B4-BE49-F238E27FC236}">
                <a16:creationId xmlns:a16="http://schemas.microsoft.com/office/drawing/2014/main" id="{8D92D804-1CFC-F545-17E6-FFA91E835126}"/>
              </a:ext>
              <a:ext uri="{C183D7F6-B498-43B3-948B-1728B52AA6E4}">
                <adec:decorative xmlns:adec="http://schemas.microsoft.com/office/drawing/2017/decorative" val="1"/>
              </a:ext>
            </a:extLst>
          </p:cNvPr>
          <p:cNvGrpSpPr/>
          <p:nvPr/>
        </p:nvGrpSpPr>
        <p:grpSpPr>
          <a:xfrm>
            <a:off x="11289322" y="4314093"/>
            <a:ext cx="339969" cy="339969"/>
            <a:chOff x="11289322" y="4314093"/>
            <a:chExt cx="339969" cy="339969"/>
          </a:xfrm>
        </p:grpSpPr>
        <p:sp>
          <p:nvSpPr>
            <p:cNvPr id="18" name="Oval 17">
              <a:extLst>
                <a:ext uri="{FF2B5EF4-FFF2-40B4-BE49-F238E27FC236}">
                  <a16:creationId xmlns:a16="http://schemas.microsoft.com/office/drawing/2014/main" id="{D9AD7D5B-94B0-36A7-BC08-EF1E16D201C8}"/>
                </a:ext>
              </a:extLst>
            </p:cNvPr>
            <p:cNvSpPr/>
            <p:nvPr/>
          </p:nvSpPr>
          <p:spPr bwMode="auto">
            <a:xfrm>
              <a:off x="11289322" y="4314093"/>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1962EF4E-EB6D-D903-8B56-60554EDC2C09}"/>
                </a:ext>
              </a:extLst>
            </p:cNvPr>
            <p:cNvSpPr txBox="1"/>
            <p:nvPr/>
          </p:nvSpPr>
          <p:spPr>
            <a:xfrm>
              <a:off x="11355644" y="4390266"/>
              <a:ext cx="200376" cy="184666"/>
            </a:xfrm>
            <a:prstGeom prst="rect">
              <a:avLst/>
            </a:prstGeom>
            <a:noFill/>
          </p:spPr>
          <p:txBody>
            <a:bodyPr wrap="none" lIns="0" tIns="0" rIns="0" bIns="0" rtlCol="0">
              <a:spAutoFit/>
            </a:bodyPr>
            <a:lstStyle/>
            <a:p>
              <a:pPr algn="l"/>
              <a:r>
                <a:rPr lang="en-US" sz="1200" dirty="0">
                  <a:solidFill>
                    <a:schemeClr val="bg1"/>
                  </a:solidFill>
                </a:rPr>
                <a:t>4.4</a:t>
              </a:r>
              <a:endParaRPr lang="fr-FR" sz="1200" dirty="0" err="1">
                <a:solidFill>
                  <a:schemeClr val="bg1"/>
                </a:solidFill>
              </a:endParaRPr>
            </a:p>
          </p:txBody>
        </p:sp>
      </p:grpSp>
      <p:sp>
        <p:nvSpPr>
          <p:cNvPr id="19" name="Oval 18">
            <a:extLst>
              <a:ext uri="{FF2B5EF4-FFF2-40B4-BE49-F238E27FC236}">
                <a16:creationId xmlns:a16="http://schemas.microsoft.com/office/drawing/2014/main" id="{AC8CABCC-91D8-D66A-32A8-DC5123BE7F6A}"/>
              </a:ext>
              <a:ext uri="{C183D7F6-B498-43B3-948B-1728B52AA6E4}">
                <adec:decorative xmlns:adec="http://schemas.microsoft.com/office/drawing/2017/decorative" val="1"/>
              </a:ext>
            </a:extLst>
          </p:cNvPr>
          <p:cNvSpPr/>
          <p:nvPr/>
        </p:nvSpPr>
        <p:spPr bwMode="auto">
          <a:xfrm>
            <a:off x="11289321" y="6107724"/>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endParaRPr lang="fr-FR" sz="2000" dirty="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D81299DC-23F5-35DF-D0D6-84A692393BE6}"/>
              </a:ext>
              <a:ext uri="{C183D7F6-B498-43B3-948B-1728B52AA6E4}">
                <adec:decorative xmlns:adec="http://schemas.microsoft.com/office/drawing/2017/decorative" val="1"/>
              </a:ext>
            </a:extLst>
          </p:cNvPr>
          <p:cNvSpPr/>
          <p:nvPr/>
        </p:nvSpPr>
        <p:spPr bwMode="auto">
          <a:xfrm>
            <a:off x="8099642" y="4964725"/>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6</a:t>
            </a:r>
            <a:endParaRPr lang="fr-FR" sz="2000" dirty="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6236BC85-5D4D-8FB4-1AC9-5CA4EF9C367C}"/>
              </a:ext>
              <a:ext uri="{C183D7F6-B498-43B3-948B-1728B52AA6E4}">
                <adec:decorative xmlns:adec="http://schemas.microsoft.com/office/drawing/2017/decorative" val="1"/>
              </a:ext>
            </a:extLst>
          </p:cNvPr>
          <p:cNvSpPr/>
          <p:nvPr/>
        </p:nvSpPr>
        <p:spPr bwMode="auto">
          <a:xfrm>
            <a:off x="2567351" y="4929555"/>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15919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F98C-8BBF-E427-7EDB-B8810D1BD2BB}"/>
              </a:ext>
            </a:extLst>
          </p:cNvPr>
          <p:cNvSpPr>
            <a:spLocks noGrp="1"/>
          </p:cNvSpPr>
          <p:nvPr>
            <p:ph type="title"/>
          </p:nvPr>
        </p:nvSpPr>
        <p:spPr>
          <a:xfrm>
            <a:off x="588264" y="457200"/>
            <a:ext cx="7508990" cy="553998"/>
          </a:xfrm>
        </p:spPr>
        <p:txBody>
          <a:bodyPr/>
          <a:lstStyle/>
          <a:p>
            <a:r>
              <a:rPr lang="fr-FR" dirty="0"/>
              <a:t>Azure Monitor data platform</a:t>
            </a:r>
          </a:p>
        </p:txBody>
      </p:sp>
      <p:pic>
        <p:nvPicPr>
          <p:cNvPr id="4" name="Picture 3" descr="Diagram that shows an overview of Azure Monitor data platform.">
            <a:extLst>
              <a:ext uri="{FF2B5EF4-FFF2-40B4-BE49-F238E27FC236}">
                <a16:creationId xmlns:a16="http://schemas.microsoft.com/office/drawing/2014/main" id="{8AB4186C-42BF-1B94-8D1E-8202222C5D50}"/>
              </a:ext>
            </a:extLst>
          </p:cNvPr>
          <p:cNvPicPr>
            <a:picLocks noChangeAspect="1"/>
          </p:cNvPicPr>
          <p:nvPr/>
        </p:nvPicPr>
        <p:blipFill>
          <a:blip r:embed="rId3"/>
          <a:stretch>
            <a:fillRect/>
          </a:stretch>
        </p:blipFill>
        <p:spPr>
          <a:xfrm>
            <a:off x="939800" y="1011198"/>
            <a:ext cx="10312400" cy="5675412"/>
          </a:xfrm>
          <a:prstGeom prst="rect">
            <a:avLst/>
          </a:prstGeom>
        </p:spPr>
      </p:pic>
      <p:sp>
        <p:nvSpPr>
          <p:cNvPr id="5" name="Oval 4">
            <a:extLst>
              <a:ext uri="{FF2B5EF4-FFF2-40B4-BE49-F238E27FC236}">
                <a16:creationId xmlns:a16="http://schemas.microsoft.com/office/drawing/2014/main" id="{897AF535-0F74-C417-DE08-54D201054EB2}"/>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64986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F98C-8BBF-E427-7EDB-B8810D1BD2BB}"/>
              </a:ext>
            </a:extLst>
          </p:cNvPr>
          <p:cNvSpPr>
            <a:spLocks noGrp="1"/>
          </p:cNvSpPr>
          <p:nvPr>
            <p:ph type="title"/>
          </p:nvPr>
        </p:nvSpPr>
        <p:spPr>
          <a:xfrm>
            <a:off x="588264" y="457200"/>
            <a:ext cx="7508990" cy="553998"/>
          </a:xfrm>
        </p:spPr>
        <p:txBody>
          <a:bodyPr/>
          <a:lstStyle/>
          <a:p>
            <a:r>
              <a:rPr lang="fr-FR" dirty="0"/>
              <a:t>Azure Monitor Metrics</a:t>
            </a:r>
          </a:p>
        </p:txBody>
      </p:sp>
      <p:sp>
        <p:nvSpPr>
          <p:cNvPr id="5" name="Oval 4">
            <a:extLst>
              <a:ext uri="{FF2B5EF4-FFF2-40B4-BE49-F238E27FC236}">
                <a16:creationId xmlns:a16="http://schemas.microsoft.com/office/drawing/2014/main" id="{897AF535-0F74-C417-DE08-54D201054EB2}"/>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endParaRPr lang="fr-FR" sz="2000" dirty="0" err="1">
              <a:solidFill>
                <a:srgbClr val="FFFFFF"/>
              </a:solidFill>
              <a:ea typeface="Segoe UI" pitchFamily="34" charset="0"/>
              <a:cs typeface="Segoe UI" pitchFamily="34" charset="0"/>
            </a:endParaRPr>
          </a:p>
        </p:txBody>
      </p:sp>
      <p:pic>
        <p:nvPicPr>
          <p:cNvPr id="12290" name="Picture 2" descr="Diagram that shows sources and uses of metrics.">
            <a:extLst>
              <a:ext uri="{FF2B5EF4-FFF2-40B4-BE49-F238E27FC236}">
                <a16:creationId xmlns:a16="http://schemas.microsoft.com/office/drawing/2014/main" id="{16EAE2F0-2D72-E248-65F8-664581D09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30" y="1450975"/>
            <a:ext cx="11188700" cy="456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5651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F98C-8BBF-E427-7EDB-B8810D1BD2BB}"/>
              </a:ext>
            </a:extLst>
          </p:cNvPr>
          <p:cNvSpPr>
            <a:spLocks noGrp="1"/>
          </p:cNvSpPr>
          <p:nvPr>
            <p:ph type="title"/>
          </p:nvPr>
        </p:nvSpPr>
        <p:spPr>
          <a:xfrm>
            <a:off x="588264" y="457200"/>
            <a:ext cx="7508990" cy="553998"/>
          </a:xfrm>
        </p:spPr>
        <p:txBody>
          <a:bodyPr/>
          <a:lstStyle/>
          <a:p>
            <a:r>
              <a:rPr lang="fr-FR" dirty="0"/>
              <a:t>Azure Monitor Logs</a:t>
            </a:r>
          </a:p>
        </p:txBody>
      </p:sp>
      <p:sp>
        <p:nvSpPr>
          <p:cNvPr id="5" name="Oval 4">
            <a:extLst>
              <a:ext uri="{FF2B5EF4-FFF2-40B4-BE49-F238E27FC236}">
                <a16:creationId xmlns:a16="http://schemas.microsoft.com/office/drawing/2014/main" id="{897AF535-0F74-C417-DE08-54D201054EB2}"/>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endParaRPr lang="fr-FR" sz="2000" dirty="0" err="1">
              <a:solidFill>
                <a:srgbClr val="FFFFFF"/>
              </a:solidFill>
              <a:ea typeface="Segoe UI" pitchFamily="34" charset="0"/>
              <a:cs typeface="Segoe UI" pitchFamily="34" charset="0"/>
            </a:endParaRPr>
          </a:p>
        </p:txBody>
      </p:sp>
      <p:grpSp>
        <p:nvGrpSpPr>
          <p:cNvPr id="4" name="Group 3" descr="Diagram that shows an overview of Azure Monitor Logs.">
            <a:extLst>
              <a:ext uri="{FF2B5EF4-FFF2-40B4-BE49-F238E27FC236}">
                <a16:creationId xmlns:a16="http://schemas.microsoft.com/office/drawing/2014/main" id="{FC1EFF2A-741F-278E-A6FB-1CA0EEDE00CF}"/>
              </a:ext>
            </a:extLst>
          </p:cNvPr>
          <p:cNvGrpSpPr/>
          <p:nvPr/>
        </p:nvGrpSpPr>
        <p:grpSpPr>
          <a:xfrm>
            <a:off x="539750" y="1611127"/>
            <a:ext cx="11112500" cy="3953246"/>
            <a:chOff x="539750" y="1611127"/>
            <a:chExt cx="11112500" cy="3953246"/>
          </a:xfrm>
        </p:grpSpPr>
        <p:sp>
          <p:nvSpPr>
            <p:cNvPr id="3" name="AutoShape 2" descr="Diagram that shows the Azure Monitor Logs structure.">
              <a:extLst>
                <a:ext uri="{FF2B5EF4-FFF2-40B4-BE49-F238E27FC236}">
                  <a16:creationId xmlns:a16="http://schemas.microsoft.com/office/drawing/2014/main" id="{18024EE3-2099-FD5B-AD5B-F86896FF04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5" descr="Diagram that shows an overview of Azure Monitor Logs.">
              <a:extLst>
                <a:ext uri="{FF2B5EF4-FFF2-40B4-BE49-F238E27FC236}">
                  <a16:creationId xmlns:a16="http://schemas.microsoft.com/office/drawing/2014/main" id="{B6FC726C-D625-8CE1-F30D-265902A7EA0C}"/>
                </a:ext>
              </a:extLst>
            </p:cNvPr>
            <p:cNvPicPr>
              <a:picLocks noChangeAspect="1"/>
            </p:cNvPicPr>
            <p:nvPr/>
          </p:nvPicPr>
          <p:blipFill>
            <a:blip r:embed="rId3"/>
            <a:stretch>
              <a:fillRect/>
            </a:stretch>
          </p:blipFill>
          <p:spPr>
            <a:xfrm>
              <a:off x="539750" y="1611127"/>
              <a:ext cx="11112500" cy="3940546"/>
            </a:xfrm>
            <a:prstGeom prst="rect">
              <a:avLst/>
            </a:prstGeom>
          </p:spPr>
        </p:pic>
        <p:sp>
          <p:nvSpPr>
            <p:cNvPr id="8" name="Rectangle 7">
              <a:extLst>
                <a:ext uri="{FF2B5EF4-FFF2-40B4-BE49-F238E27FC236}">
                  <a16:creationId xmlns:a16="http://schemas.microsoft.com/office/drawing/2014/main" id="{0485A364-B9A1-36E6-47C3-C179CF4A5965}"/>
                </a:ext>
              </a:extLst>
            </p:cNvPr>
            <p:cNvSpPr/>
            <p:nvPr/>
          </p:nvSpPr>
          <p:spPr bwMode="auto">
            <a:xfrm>
              <a:off x="10607431" y="1684040"/>
              <a:ext cx="873369" cy="716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E82B05D-284C-1B2F-EDD1-9DEA6FC99EBB}"/>
                </a:ext>
              </a:extLst>
            </p:cNvPr>
            <p:cNvSpPr/>
            <p:nvPr/>
          </p:nvSpPr>
          <p:spPr bwMode="auto">
            <a:xfrm>
              <a:off x="11044116" y="2712740"/>
              <a:ext cx="436684" cy="3209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060D076C-ECCD-3FD2-4266-0C14B1933694}"/>
                </a:ext>
              </a:extLst>
            </p:cNvPr>
            <p:cNvSpPr/>
            <p:nvPr/>
          </p:nvSpPr>
          <p:spPr bwMode="auto">
            <a:xfrm>
              <a:off x="11071836" y="3346153"/>
              <a:ext cx="43668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39A32DB-B20F-EC7C-EAE3-95464642E43A}"/>
                </a:ext>
              </a:extLst>
            </p:cNvPr>
            <p:cNvSpPr/>
            <p:nvPr/>
          </p:nvSpPr>
          <p:spPr bwMode="auto">
            <a:xfrm>
              <a:off x="11119461" y="3945936"/>
              <a:ext cx="43668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20F0AA9-B838-EDCD-4206-1C5E5D1F0EFF}"/>
                </a:ext>
              </a:extLst>
            </p:cNvPr>
            <p:cNvSpPr/>
            <p:nvPr/>
          </p:nvSpPr>
          <p:spPr bwMode="auto">
            <a:xfrm>
              <a:off x="11119461" y="4545719"/>
              <a:ext cx="43668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AA1FA3D-A45F-83B3-04D0-5CDD3BE4C104}"/>
                </a:ext>
              </a:extLst>
            </p:cNvPr>
            <p:cNvSpPr/>
            <p:nvPr/>
          </p:nvSpPr>
          <p:spPr bwMode="auto">
            <a:xfrm>
              <a:off x="10875595" y="5145501"/>
              <a:ext cx="680549" cy="3647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pic>
          <p:nvPicPr>
            <p:cNvPr id="14342" name="Picture 6">
              <a:extLst>
                <a:ext uri="{FF2B5EF4-FFF2-40B4-BE49-F238E27FC236}">
                  <a16:creationId xmlns:a16="http://schemas.microsoft.com/office/drawing/2014/main" id="{DEB645BB-98A1-818F-832E-6C20DBA18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158" y="1635979"/>
              <a:ext cx="331700" cy="4301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5D39A576-8647-348C-3520-9D68F98D3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7168" y="1651527"/>
              <a:ext cx="456088" cy="4146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4892554A-7072-B957-BE24-829C0E704D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3406" y="2028767"/>
              <a:ext cx="461270" cy="4353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a:extLst>
                <a:ext uri="{FF2B5EF4-FFF2-40B4-BE49-F238E27FC236}">
                  <a16:creationId xmlns:a16="http://schemas.microsoft.com/office/drawing/2014/main" id="{BC2F9418-EC92-0616-B918-4D6317AAB9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8314" y="2043935"/>
              <a:ext cx="435356" cy="4353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a:extLst>
                <a:ext uri="{FF2B5EF4-FFF2-40B4-BE49-F238E27FC236}">
                  <a16:creationId xmlns:a16="http://schemas.microsoft.com/office/drawing/2014/main" id="{B0FA8D30-EA48-8241-F53E-962E100D44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81238" y="3330165"/>
              <a:ext cx="353301" cy="3533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1E18CE2B-AEAF-8293-196C-4C69CA958A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53291" y="2738674"/>
              <a:ext cx="402853" cy="3112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a:extLst>
                <a:ext uri="{FF2B5EF4-FFF2-40B4-BE49-F238E27FC236}">
                  <a16:creationId xmlns:a16="http://schemas.microsoft.com/office/drawing/2014/main" id="{B531B3B1-5C96-AE96-9C13-01EB05274C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9634" y="3890992"/>
              <a:ext cx="396510" cy="39651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a:extLst>
                <a:ext uri="{FF2B5EF4-FFF2-40B4-BE49-F238E27FC236}">
                  <a16:creationId xmlns:a16="http://schemas.microsoft.com/office/drawing/2014/main" id="{114B3DC0-7B9A-8051-B67B-F7D5EEF5B5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01527" y="4513654"/>
              <a:ext cx="399184" cy="35330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4BBB374F-1E77-3541-43C1-BD8A90F764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08544" y="5090383"/>
              <a:ext cx="379192" cy="47399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960087CC-19A6-E7CF-B643-5B249405A2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34603" y="5124568"/>
              <a:ext cx="355613" cy="40641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B6FE07CB-C359-B5B0-2E6D-E90922AC6F1E}"/>
                </a:ext>
              </a:extLst>
            </p:cNvPr>
            <p:cNvSpPr/>
            <p:nvPr/>
          </p:nvSpPr>
          <p:spPr bwMode="auto">
            <a:xfrm>
              <a:off x="6271260" y="4792980"/>
              <a:ext cx="399184" cy="37538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pic>
          <p:nvPicPr>
            <p:cNvPr id="33" name="Picture 22">
              <a:extLst>
                <a:ext uri="{FF2B5EF4-FFF2-40B4-BE49-F238E27FC236}">
                  <a16:creationId xmlns:a16="http://schemas.microsoft.com/office/drawing/2014/main" id="{AD52BE1B-2D30-5D75-1C28-E7A4CFF6F4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1044" y="4687257"/>
              <a:ext cx="559616" cy="559616"/>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5F2469AD-8AF9-CCD7-7AC0-DDB167CBAF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45395" y="5092235"/>
              <a:ext cx="417977" cy="4179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03582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1FCC-FBDD-D620-EA26-C8589D0A6F34}"/>
              </a:ext>
            </a:extLst>
          </p:cNvPr>
          <p:cNvSpPr>
            <a:spLocks noGrp="1"/>
          </p:cNvSpPr>
          <p:nvPr>
            <p:ph type="title"/>
          </p:nvPr>
        </p:nvSpPr>
        <p:spPr>
          <a:xfrm>
            <a:off x="588264" y="457200"/>
            <a:ext cx="7508990" cy="553998"/>
          </a:xfrm>
        </p:spPr>
        <p:txBody>
          <a:bodyPr/>
          <a:lstStyle/>
          <a:p>
            <a:r>
              <a:rPr lang="fr-FR" dirty="0"/>
              <a:t>Azure Monitor </a:t>
            </a:r>
            <a:r>
              <a:rPr lang="fr-FR" dirty="0" err="1"/>
              <a:t>overview</a:t>
            </a:r>
            <a:endParaRPr lang="fr-FR" dirty="0"/>
          </a:p>
        </p:txBody>
      </p:sp>
      <p:pic>
        <p:nvPicPr>
          <p:cNvPr id="7" name="Picture 6" descr="Diagram that shows an overview of Azure Monitor with data sources on the left sending data to a central data platform and features of Azure Monitor on the right that use the collected data.">
            <a:extLst>
              <a:ext uri="{FF2B5EF4-FFF2-40B4-BE49-F238E27FC236}">
                <a16:creationId xmlns:a16="http://schemas.microsoft.com/office/drawing/2014/main" id="{47D57242-EE06-D189-08AF-0CD4CB1CB014}"/>
              </a:ext>
            </a:extLst>
          </p:cNvPr>
          <p:cNvPicPr>
            <a:picLocks noChangeAspect="1"/>
          </p:cNvPicPr>
          <p:nvPr/>
        </p:nvPicPr>
        <p:blipFill>
          <a:blip r:embed="rId3"/>
          <a:stretch>
            <a:fillRect/>
          </a:stretch>
        </p:blipFill>
        <p:spPr>
          <a:xfrm>
            <a:off x="732692" y="944846"/>
            <a:ext cx="10726615" cy="5831093"/>
          </a:xfrm>
          <a:prstGeom prst="rect">
            <a:avLst/>
          </a:prstGeom>
        </p:spPr>
      </p:pic>
      <p:sp>
        <p:nvSpPr>
          <p:cNvPr id="9" name="Oval 8">
            <a:extLst>
              <a:ext uri="{FF2B5EF4-FFF2-40B4-BE49-F238E27FC236}">
                <a16:creationId xmlns:a16="http://schemas.microsoft.com/office/drawing/2014/main" id="{83E52780-B471-B79E-0A71-8D8D4855FED7}"/>
              </a:ext>
              <a:ext uri="{C183D7F6-B498-43B3-948B-1728B52AA6E4}">
                <adec:decorative xmlns:adec="http://schemas.microsoft.com/office/drawing/2017/decorative" val="1"/>
              </a:ext>
            </a:extLst>
          </p:cNvPr>
          <p:cNvSpPr/>
          <p:nvPr/>
        </p:nvSpPr>
        <p:spPr bwMode="auto">
          <a:xfrm>
            <a:off x="1910861"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endParaRPr lang="fr-FR"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52600514-2F9E-3C33-E841-6424BB20C527}"/>
              </a:ext>
              <a:ext uri="{C183D7F6-B498-43B3-948B-1728B52AA6E4}">
                <adec:decorative xmlns:adec="http://schemas.microsoft.com/office/drawing/2017/decorative" val="1"/>
              </a:ext>
            </a:extLst>
          </p:cNvPr>
          <p:cNvSpPr/>
          <p:nvPr/>
        </p:nvSpPr>
        <p:spPr bwMode="auto">
          <a:xfrm>
            <a:off x="4483436"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endParaRPr lang="fr-FR" sz="2000" dirty="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26B26834-48E3-3BFA-4C8B-5EFC159DF8C5}"/>
              </a:ext>
              <a:ext uri="{C183D7F6-B498-43B3-948B-1728B52AA6E4}">
                <adec:decorative xmlns:adec="http://schemas.microsoft.com/office/drawing/2017/decorative" val="1"/>
              </a:ext>
            </a:extLst>
          </p:cNvPr>
          <p:cNvSpPr/>
          <p:nvPr/>
        </p:nvSpPr>
        <p:spPr bwMode="auto">
          <a:xfrm>
            <a:off x="8097254"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endParaRPr lang="fr-FR" sz="2000" dirty="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62C9A666-B58D-B850-423C-E98FF3F5569C}"/>
              </a:ext>
              <a:ext uri="{C183D7F6-B498-43B3-948B-1728B52AA6E4}">
                <adec:decorative xmlns:adec="http://schemas.microsoft.com/office/drawing/2017/decorative" val="1"/>
              </a:ext>
            </a:extLst>
          </p:cNvPr>
          <p:cNvSpPr/>
          <p:nvPr/>
        </p:nvSpPr>
        <p:spPr bwMode="auto">
          <a:xfrm>
            <a:off x="10582546"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endParaRPr lang="fr-FR" sz="2000" dirty="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A24BDA72-7C1F-9143-A8B1-690285276A31}"/>
              </a:ext>
              <a:ext uri="{C183D7F6-B498-43B3-948B-1728B52AA6E4}">
                <adec:decorative xmlns:adec="http://schemas.microsoft.com/office/drawing/2017/decorative" val="1"/>
              </a:ext>
            </a:extLst>
          </p:cNvPr>
          <p:cNvGrpSpPr/>
          <p:nvPr/>
        </p:nvGrpSpPr>
        <p:grpSpPr>
          <a:xfrm>
            <a:off x="11289322" y="1992924"/>
            <a:ext cx="339969" cy="339969"/>
            <a:chOff x="11289322" y="1992924"/>
            <a:chExt cx="339969" cy="339969"/>
          </a:xfrm>
        </p:grpSpPr>
        <p:sp>
          <p:nvSpPr>
            <p:cNvPr id="15" name="Oval 14">
              <a:extLst>
                <a:ext uri="{FF2B5EF4-FFF2-40B4-BE49-F238E27FC236}">
                  <a16:creationId xmlns:a16="http://schemas.microsoft.com/office/drawing/2014/main" id="{22CDC8A7-D549-1D8E-5B0A-7C4D37D10ABF}"/>
                </a:ext>
              </a:extLst>
            </p:cNvPr>
            <p:cNvSpPr/>
            <p:nvPr/>
          </p:nvSpPr>
          <p:spPr bwMode="auto">
            <a:xfrm>
              <a:off x="11289322" y="1992924"/>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B1CBCED-F7B4-A35F-0999-181ABA169E14}"/>
                </a:ext>
              </a:extLst>
            </p:cNvPr>
            <p:cNvSpPr txBox="1"/>
            <p:nvPr/>
          </p:nvSpPr>
          <p:spPr>
            <a:xfrm>
              <a:off x="11357990" y="2075543"/>
              <a:ext cx="200376" cy="184666"/>
            </a:xfrm>
            <a:prstGeom prst="rect">
              <a:avLst/>
            </a:prstGeom>
            <a:noFill/>
          </p:spPr>
          <p:txBody>
            <a:bodyPr wrap="none" lIns="0" tIns="0" rIns="0" bIns="0" rtlCol="0">
              <a:spAutoFit/>
            </a:bodyPr>
            <a:lstStyle/>
            <a:p>
              <a:pPr algn="ctr"/>
              <a:r>
                <a:rPr lang="en-US" sz="1200" dirty="0">
                  <a:solidFill>
                    <a:schemeClr val="bg1"/>
                  </a:solidFill>
                </a:rPr>
                <a:t>4.1</a:t>
              </a:r>
              <a:endParaRPr lang="fr-FR" sz="1200" dirty="0" err="1">
                <a:solidFill>
                  <a:schemeClr val="bg1"/>
                </a:solidFill>
              </a:endParaRPr>
            </a:p>
          </p:txBody>
        </p:sp>
      </p:grpSp>
      <p:grpSp>
        <p:nvGrpSpPr>
          <p:cNvPr id="4" name="Group 3">
            <a:extLst>
              <a:ext uri="{FF2B5EF4-FFF2-40B4-BE49-F238E27FC236}">
                <a16:creationId xmlns:a16="http://schemas.microsoft.com/office/drawing/2014/main" id="{A7914DD2-63B4-D553-C2CB-1EC6888285C8}"/>
              </a:ext>
              <a:ext uri="{C183D7F6-B498-43B3-948B-1728B52AA6E4}">
                <adec:decorative xmlns:adec="http://schemas.microsoft.com/office/drawing/2017/decorative" val="1"/>
              </a:ext>
            </a:extLst>
          </p:cNvPr>
          <p:cNvGrpSpPr/>
          <p:nvPr/>
        </p:nvGrpSpPr>
        <p:grpSpPr>
          <a:xfrm>
            <a:off x="11289322" y="2766647"/>
            <a:ext cx="339969" cy="339969"/>
            <a:chOff x="11289322" y="2766647"/>
            <a:chExt cx="339969" cy="339969"/>
          </a:xfrm>
        </p:grpSpPr>
        <p:sp>
          <p:nvSpPr>
            <p:cNvPr id="16" name="Oval 15">
              <a:extLst>
                <a:ext uri="{FF2B5EF4-FFF2-40B4-BE49-F238E27FC236}">
                  <a16:creationId xmlns:a16="http://schemas.microsoft.com/office/drawing/2014/main" id="{4E23B8ED-C819-76FF-516E-54B0E05E8BE1}"/>
                </a:ext>
              </a:extLst>
            </p:cNvPr>
            <p:cNvSpPr/>
            <p:nvPr/>
          </p:nvSpPr>
          <p:spPr bwMode="auto">
            <a:xfrm>
              <a:off x="11289322" y="27666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93A086A2-EBD5-22C0-6763-E6D145AC1E38}"/>
                </a:ext>
              </a:extLst>
            </p:cNvPr>
            <p:cNvSpPr txBox="1"/>
            <p:nvPr/>
          </p:nvSpPr>
          <p:spPr>
            <a:xfrm>
              <a:off x="11359163" y="2840195"/>
              <a:ext cx="200376" cy="184666"/>
            </a:xfrm>
            <a:prstGeom prst="rect">
              <a:avLst/>
            </a:prstGeom>
            <a:noFill/>
          </p:spPr>
          <p:txBody>
            <a:bodyPr wrap="none" lIns="0" tIns="0" rIns="0" bIns="0" rtlCol="0">
              <a:spAutoFit/>
            </a:bodyPr>
            <a:lstStyle/>
            <a:p>
              <a:pPr algn="l"/>
              <a:r>
                <a:rPr lang="en-US" sz="1200" dirty="0">
                  <a:solidFill>
                    <a:schemeClr val="bg1"/>
                  </a:solidFill>
                </a:rPr>
                <a:t>4.2</a:t>
              </a:r>
              <a:endParaRPr lang="fr-FR" sz="1200" dirty="0" err="1">
                <a:solidFill>
                  <a:schemeClr val="bg1"/>
                </a:solidFill>
              </a:endParaRPr>
            </a:p>
          </p:txBody>
        </p:sp>
      </p:grpSp>
      <p:grpSp>
        <p:nvGrpSpPr>
          <p:cNvPr id="5" name="Group 4">
            <a:extLst>
              <a:ext uri="{FF2B5EF4-FFF2-40B4-BE49-F238E27FC236}">
                <a16:creationId xmlns:a16="http://schemas.microsoft.com/office/drawing/2014/main" id="{786E3B6D-8423-F9C4-E9F3-44C0F82B129D}"/>
              </a:ext>
              <a:ext uri="{C183D7F6-B498-43B3-948B-1728B52AA6E4}">
                <adec:decorative xmlns:adec="http://schemas.microsoft.com/office/drawing/2017/decorative" val="1"/>
              </a:ext>
            </a:extLst>
          </p:cNvPr>
          <p:cNvGrpSpPr/>
          <p:nvPr/>
        </p:nvGrpSpPr>
        <p:grpSpPr>
          <a:xfrm>
            <a:off x="11289322" y="3540370"/>
            <a:ext cx="339969" cy="339969"/>
            <a:chOff x="11289322" y="3540370"/>
            <a:chExt cx="339969" cy="339969"/>
          </a:xfrm>
        </p:grpSpPr>
        <p:sp>
          <p:nvSpPr>
            <p:cNvPr id="17" name="Oval 16">
              <a:extLst>
                <a:ext uri="{FF2B5EF4-FFF2-40B4-BE49-F238E27FC236}">
                  <a16:creationId xmlns:a16="http://schemas.microsoft.com/office/drawing/2014/main" id="{54CC46EE-42E9-4795-2F43-81630750D901}"/>
                </a:ext>
              </a:extLst>
            </p:cNvPr>
            <p:cNvSpPr/>
            <p:nvPr/>
          </p:nvSpPr>
          <p:spPr bwMode="auto">
            <a:xfrm>
              <a:off x="11289322" y="3540370"/>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F2CFEAA6-CC02-E7DE-E7CA-0433FAA5F199}"/>
                </a:ext>
              </a:extLst>
            </p:cNvPr>
            <p:cNvSpPr txBox="1"/>
            <p:nvPr/>
          </p:nvSpPr>
          <p:spPr>
            <a:xfrm>
              <a:off x="11359163" y="3621538"/>
              <a:ext cx="200376" cy="184666"/>
            </a:xfrm>
            <a:prstGeom prst="rect">
              <a:avLst/>
            </a:prstGeom>
            <a:noFill/>
          </p:spPr>
          <p:txBody>
            <a:bodyPr wrap="none" lIns="0" tIns="0" rIns="0" bIns="0" rtlCol="0">
              <a:spAutoFit/>
            </a:bodyPr>
            <a:lstStyle/>
            <a:p>
              <a:pPr algn="l"/>
              <a:r>
                <a:rPr lang="en-US" sz="1200" dirty="0">
                  <a:solidFill>
                    <a:schemeClr val="bg1"/>
                  </a:solidFill>
                </a:rPr>
                <a:t>4.3</a:t>
              </a:r>
              <a:endParaRPr lang="fr-FR" sz="1200" dirty="0" err="1">
                <a:solidFill>
                  <a:schemeClr val="bg1"/>
                </a:solidFill>
              </a:endParaRPr>
            </a:p>
          </p:txBody>
        </p:sp>
      </p:grpSp>
      <p:grpSp>
        <p:nvGrpSpPr>
          <p:cNvPr id="6" name="Group 5">
            <a:extLst>
              <a:ext uri="{FF2B5EF4-FFF2-40B4-BE49-F238E27FC236}">
                <a16:creationId xmlns:a16="http://schemas.microsoft.com/office/drawing/2014/main" id="{8D92D804-1CFC-F545-17E6-FFA91E835126}"/>
              </a:ext>
              <a:ext uri="{C183D7F6-B498-43B3-948B-1728B52AA6E4}">
                <adec:decorative xmlns:adec="http://schemas.microsoft.com/office/drawing/2017/decorative" val="1"/>
              </a:ext>
            </a:extLst>
          </p:cNvPr>
          <p:cNvGrpSpPr/>
          <p:nvPr/>
        </p:nvGrpSpPr>
        <p:grpSpPr>
          <a:xfrm>
            <a:off x="11289322" y="4314093"/>
            <a:ext cx="339969" cy="339969"/>
            <a:chOff x="11289322" y="4314093"/>
            <a:chExt cx="339969" cy="339969"/>
          </a:xfrm>
        </p:grpSpPr>
        <p:sp>
          <p:nvSpPr>
            <p:cNvPr id="18" name="Oval 17">
              <a:extLst>
                <a:ext uri="{FF2B5EF4-FFF2-40B4-BE49-F238E27FC236}">
                  <a16:creationId xmlns:a16="http://schemas.microsoft.com/office/drawing/2014/main" id="{D9AD7D5B-94B0-36A7-BC08-EF1E16D201C8}"/>
                </a:ext>
              </a:extLst>
            </p:cNvPr>
            <p:cNvSpPr/>
            <p:nvPr/>
          </p:nvSpPr>
          <p:spPr bwMode="auto">
            <a:xfrm>
              <a:off x="11289322" y="4314093"/>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1962EF4E-EB6D-D903-8B56-60554EDC2C09}"/>
                </a:ext>
              </a:extLst>
            </p:cNvPr>
            <p:cNvSpPr txBox="1"/>
            <p:nvPr/>
          </p:nvSpPr>
          <p:spPr>
            <a:xfrm>
              <a:off x="11355644" y="4390266"/>
              <a:ext cx="200376" cy="184666"/>
            </a:xfrm>
            <a:prstGeom prst="rect">
              <a:avLst/>
            </a:prstGeom>
            <a:noFill/>
          </p:spPr>
          <p:txBody>
            <a:bodyPr wrap="none" lIns="0" tIns="0" rIns="0" bIns="0" rtlCol="0">
              <a:spAutoFit/>
            </a:bodyPr>
            <a:lstStyle/>
            <a:p>
              <a:pPr algn="l"/>
              <a:r>
                <a:rPr lang="en-US" sz="1200" dirty="0">
                  <a:solidFill>
                    <a:schemeClr val="bg1"/>
                  </a:solidFill>
                </a:rPr>
                <a:t>4.4</a:t>
              </a:r>
              <a:endParaRPr lang="fr-FR" sz="1200" dirty="0" err="1">
                <a:solidFill>
                  <a:schemeClr val="bg1"/>
                </a:solidFill>
              </a:endParaRPr>
            </a:p>
          </p:txBody>
        </p:sp>
      </p:grpSp>
      <p:sp>
        <p:nvSpPr>
          <p:cNvPr id="19" name="Oval 18">
            <a:extLst>
              <a:ext uri="{FF2B5EF4-FFF2-40B4-BE49-F238E27FC236}">
                <a16:creationId xmlns:a16="http://schemas.microsoft.com/office/drawing/2014/main" id="{AC8CABCC-91D8-D66A-32A8-DC5123BE7F6A}"/>
              </a:ext>
              <a:ext uri="{C183D7F6-B498-43B3-948B-1728B52AA6E4}">
                <adec:decorative xmlns:adec="http://schemas.microsoft.com/office/drawing/2017/decorative" val="1"/>
              </a:ext>
            </a:extLst>
          </p:cNvPr>
          <p:cNvSpPr/>
          <p:nvPr/>
        </p:nvSpPr>
        <p:spPr bwMode="auto">
          <a:xfrm>
            <a:off x="11289321" y="6107724"/>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endParaRPr lang="fr-FR" sz="2000" dirty="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D81299DC-23F5-35DF-D0D6-84A692393BE6}"/>
              </a:ext>
              <a:ext uri="{C183D7F6-B498-43B3-948B-1728B52AA6E4}">
                <adec:decorative xmlns:adec="http://schemas.microsoft.com/office/drawing/2017/decorative" val="1"/>
              </a:ext>
            </a:extLst>
          </p:cNvPr>
          <p:cNvSpPr/>
          <p:nvPr/>
        </p:nvSpPr>
        <p:spPr bwMode="auto">
          <a:xfrm>
            <a:off x="8099642" y="4964725"/>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6</a:t>
            </a:r>
            <a:endParaRPr lang="fr-FR" sz="2000" dirty="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6236BC85-5D4D-8FB4-1AC9-5CA4EF9C367C}"/>
              </a:ext>
              <a:ext uri="{C183D7F6-B498-43B3-948B-1728B52AA6E4}">
                <adec:decorative xmlns:adec="http://schemas.microsoft.com/office/drawing/2017/decorative" val="1"/>
              </a:ext>
            </a:extLst>
          </p:cNvPr>
          <p:cNvSpPr/>
          <p:nvPr/>
        </p:nvSpPr>
        <p:spPr bwMode="auto">
          <a:xfrm>
            <a:off x="2567351" y="4929555"/>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40193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Azure Monitor Insights</a:t>
            </a:r>
          </a:p>
        </p:txBody>
      </p:sp>
      <p:pic>
        <p:nvPicPr>
          <p:cNvPr id="5" name="Picture 4" descr="Diagram that shows the Insights part of the Consumption section of the Azure Monitor system.">
            <a:extLst>
              <a:ext uri="{FF2B5EF4-FFF2-40B4-BE49-F238E27FC236}">
                <a16:creationId xmlns:a16="http://schemas.microsoft.com/office/drawing/2014/main" id="{4CAE7D55-6579-840E-A9B1-05A8A3F41BFB}"/>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844550" y="1195910"/>
            <a:ext cx="10502900" cy="5204890"/>
          </a:xfrm>
          <a:prstGeom prst="rect">
            <a:avLst/>
          </a:prstGeom>
        </p:spPr>
      </p:pic>
      <p:grpSp>
        <p:nvGrpSpPr>
          <p:cNvPr id="4" name="Group 3">
            <a:extLst>
              <a:ext uri="{FF2B5EF4-FFF2-40B4-BE49-F238E27FC236}">
                <a16:creationId xmlns:a16="http://schemas.microsoft.com/office/drawing/2014/main" id="{DB74D2CB-594E-BB36-29D3-8C6877109E87}"/>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720B118D-8EAA-06C4-CD6F-5D492C474B2F}"/>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C110D9EA-329E-0932-1A13-C79FE92C1C86}"/>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4.1</a:t>
              </a:r>
              <a:endParaRPr lang="fr-FR" sz="1200" dirty="0" err="1">
                <a:solidFill>
                  <a:schemeClr val="bg1"/>
                </a:solidFill>
              </a:endParaRPr>
            </a:p>
          </p:txBody>
        </p:sp>
      </p:grpSp>
    </p:spTree>
    <p:extLst>
      <p:ext uri="{BB962C8B-B14F-4D97-AF65-F5344CB8AC3E}">
        <p14:creationId xmlns:p14="http://schemas.microsoft.com/office/powerpoint/2010/main" val="3891569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Azure Monitor Insights List</a:t>
            </a:r>
          </a:p>
        </p:txBody>
      </p:sp>
      <p:grpSp>
        <p:nvGrpSpPr>
          <p:cNvPr id="5" name="Group 4">
            <a:extLst>
              <a:ext uri="{FF2B5EF4-FFF2-40B4-BE49-F238E27FC236}">
                <a16:creationId xmlns:a16="http://schemas.microsoft.com/office/drawing/2014/main" id="{8742A240-662A-B353-D08A-B240419FE12E}"/>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720B118D-8EAA-06C4-CD6F-5D492C474B2F}"/>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C110D9EA-329E-0932-1A13-C79FE92C1C86}"/>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4.1</a:t>
              </a:r>
              <a:endParaRPr lang="fr-FR" sz="1200" dirty="0" err="1">
                <a:solidFill>
                  <a:schemeClr val="bg1"/>
                </a:solidFill>
              </a:endParaRPr>
            </a:p>
          </p:txBody>
        </p:sp>
      </p:grpSp>
      <p:sp>
        <p:nvSpPr>
          <p:cNvPr id="4" name="Content Placeholder 2">
            <a:extLst>
              <a:ext uri="{FF2B5EF4-FFF2-40B4-BE49-F238E27FC236}">
                <a16:creationId xmlns:a16="http://schemas.microsoft.com/office/drawing/2014/main" id="{D81E4851-8EE9-42C8-B7B2-6BB4428B8F18}"/>
              </a:ext>
            </a:extLst>
          </p:cNvPr>
          <p:cNvSpPr>
            <a:spLocks noGrp="1"/>
          </p:cNvSpPr>
          <p:nvPr>
            <p:ph sz="quarter" idx="11"/>
          </p:nvPr>
        </p:nvSpPr>
        <p:spPr>
          <a:xfrm>
            <a:off x="588264" y="1145391"/>
            <a:ext cx="4978400" cy="5262979"/>
          </a:xfrm>
        </p:spPr>
        <p:txBody>
          <a:bodyPr/>
          <a:lstStyle/>
          <a:p>
            <a:pPr marL="0" indent="0">
              <a:buNone/>
            </a:pPr>
            <a:r>
              <a:rPr lang="en-US" sz="1800" i="1" dirty="0"/>
              <a:t>Compute</a:t>
            </a:r>
          </a:p>
          <a:p>
            <a:r>
              <a:rPr lang="en-US" sz="1800" dirty="0"/>
              <a:t>Azure VM Insights</a:t>
            </a:r>
          </a:p>
          <a:p>
            <a:r>
              <a:rPr lang="en-US" sz="1800" dirty="0"/>
              <a:t>Azure Container Insights</a:t>
            </a:r>
          </a:p>
          <a:p>
            <a:pPr marL="0" indent="0">
              <a:buNone/>
            </a:pPr>
            <a:r>
              <a:rPr lang="en-US" sz="1800" i="1" dirty="0"/>
              <a:t>Networking</a:t>
            </a:r>
          </a:p>
          <a:p>
            <a:r>
              <a:rPr lang="en-US" sz="1800" dirty="0"/>
              <a:t>Azure Network Insights</a:t>
            </a:r>
          </a:p>
          <a:p>
            <a:pPr marL="0" indent="0">
              <a:buNone/>
            </a:pPr>
            <a:r>
              <a:rPr lang="en-US" sz="1800" i="1" dirty="0"/>
              <a:t>Storage</a:t>
            </a:r>
            <a:endParaRPr lang="fr-FR" sz="1800" i="1" dirty="0"/>
          </a:p>
          <a:p>
            <a:r>
              <a:rPr lang="en-US" sz="1800" dirty="0"/>
              <a:t>Azure Storage Insights</a:t>
            </a:r>
          </a:p>
          <a:p>
            <a:r>
              <a:rPr lang="en-US" sz="1800" dirty="0"/>
              <a:t>Azure Backup</a:t>
            </a:r>
          </a:p>
          <a:p>
            <a:pPr marL="0" indent="0">
              <a:buNone/>
            </a:pPr>
            <a:r>
              <a:rPr lang="en-US" sz="1800" i="1" dirty="0"/>
              <a:t>Databases</a:t>
            </a:r>
          </a:p>
          <a:p>
            <a:r>
              <a:rPr lang="en-US" sz="1800" dirty="0"/>
              <a:t>Azure Cosmos DB Insights</a:t>
            </a:r>
          </a:p>
          <a:p>
            <a:r>
              <a:rPr lang="en-US" sz="1800" dirty="0"/>
              <a:t>Azure Monitor for Azure Cache for Redis</a:t>
            </a:r>
          </a:p>
          <a:p>
            <a:pPr marL="0" indent="0">
              <a:buNone/>
            </a:pPr>
            <a:r>
              <a:rPr lang="en-US" sz="1800" i="1" dirty="0"/>
              <a:t>Analytics</a:t>
            </a:r>
          </a:p>
          <a:p>
            <a:r>
              <a:rPr lang="en-US" sz="1800" dirty="0"/>
              <a:t>Azure Data Explorer Insights</a:t>
            </a:r>
          </a:p>
          <a:p>
            <a:r>
              <a:rPr lang="en-US" sz="1800" dirty="0"/>
              <a:t>Azure Monitor Log Analytics Workspace</a:t>
            </a:r>
          </a:p>
          <a:p>
            <a:pPr marL="0" indent="0">
              <a:buNone/>
            </a:pPr>
            <a:r>
              <a:rPr lang="en-US" sz="1800" i="1" dirty="0"/>
              <a:t>Security</a:t>
            </a:r>
          </a:p>
          <a:p>
            <a:r>
              <a:rPr lang="en-US" sz="1800" dirty="0"/>
              <a:t>Azure Key Vault Insights</a:t>
            </a:r>
          </a:p>
        </p:txBody>
      </p:sp>
      <p:sp>
        <p:nvSpPr>
          <p:cNvPr id="8" name="Content Placeholder 2">
            <a:extLst>
              <a:ext uri="{FF2B5EF4-FFF2-40B4-BE49-F238E27FC236}">
                <a16:creationId xmlns:a16="http://schemas.microsoft.com/office/drawing/2014/main" id="{5BE27F73-35F7-2184-6E1D-EE87DB23D7C0}"/>
              </a:ext>
            </a:extLst>
          </p:cNvPr>
          <p:cNvSpPr txBox="1">
            <a:spLocks/>
          </p:cNvSpPr>
          <p:nvPr/>
        </p:nvSpPr>
        <p:spPr>
          <a:xfrm>
            <a:off x="6097874" y="1145391"/>
            <a:ext cx="5676020" cy="526297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i="1" dirty="0"/>
              <a:t>Monitor</a:t>
            </a:r>
          </a:p>
          <a:p>
            <a:r>
              <a:rPr lang="en-US" sz="1800" dirty="0"/>
              <a:t>Azure Monitor Application Insights</a:t>
            </a:r>
          </a:p>
          <a:p>
            <a:r>
              <a:rPr lang="en-US" sz="1800" dirty="0"/>
              <a:t>Azure Activity Log Insights</a:t>
            </a:r>
          </a:p>
          <a:p>
            <a:r>
              <a:rPr lang="en-US" sz="1800" dirty="0"/>
              <a:t>Azure Monitor for Resource Groups</a:t>
            </a:r>
          </a:p>
          <a:p>
            <a:pPr marL="0" indent="0">
              <a:buNone/>
            </a:pPr>
            <a:r>
              <a:rPr lang="en-US" sz="1800" i="1" dirty="0"/>
              <a:t>Integration</a:t>
            </a:r>
          </a:p>
          <a:p>
            <a:r>
              <a:rPr lang="en-US" sz="1800" dirty="0"/>
              <a:t>Azure Service Bus Insights</a:t>
            </a:r>
          </a:p>
          <a:p>
            <a:r>
              <a:rPr lang="en-US" sz="1800" dirty="0"/>
              <a:t>Azure IoT Edge</a:t>
            </a:r>
          </a:p>
          <a:p>
            <a:pPr marL="0" indent="0">
              <a:buNone/>
            </a:pPr>
            <a:r>
              <a:rPr lang="en-US" sz="1800" i="1" dirty="0"/>
              <a:t>Workloads</a:t>
            </a:r>
          </a:p>
          <a:p>
            <a:r>
              <a:rPr lang="en-US" sz="1800" dirty="0"/>
              <a:t>Azure SQL Insights</a:t>
            </a:r>
          </a:p>
          <a:p>
            <a:r>
              <a:rPr lang="en-US" sz="1800" dirty="0"/>
              <a:t>Azure Monitor for SAP solutions</a:t>
            </a:r>
          </a:p>
          <a:p>
            <a:pPr marL="0" indent="0">
              <a:buNone/>
            </a:pPr>
            <a:r>
              <a:rPr lang="en-US" sz="1800" i="1" dirty="0"/>
              <a:t>Other</a:t>
            </a:r>
          </a:p>
          <a:p>
            <a:r>
              <a:rPr lang="en-US" sz="1800" dirty="0"/>
              <a:t>Azure Virtual Desktop Insights</a:t>
            </a:r>
          </a:p>
          <a:p>
            <a:r>
              <a:rPr lang="en-US" sz="1800" dirty="0"/>
              <a:t>Azure Stack HCI Insights</a:t>
            </a:r>
          </a:p>
          <a:p>
            <a:r>
              <a:rPr lang="en-US" sz="1800" dirty="0"/>
              <a:t>Windows Update for Business</a:t>
            </a:r>
          </a:p>
          <a:p>
            <a:r>
              <a:rPr lang="en-US" sz="1800" dirty="0"/>
              <a:t>Azure Monitor Workbooks for Azure Active Directory</a:t>
            </a:r>
          </a:p>
          <a:p>
            <a:r>
              <a:rPr lang="en-US" sz="1800" dirty="0"/>
              <a:t>Azure HDInsight</a:t>
            </a:r>
          </a:p>
        </p:txBody>
      </p:sp>
    </p:spTree>
    <p:extLst>
      <p:ext uri="{BB962C8B-B14F-4D97-AF65-F5344CB8AC3E}">
        <p14:creationId xmlns:p14="http://schemas.microsoft.com/office/powerpoint/2010/main" val="40521115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FE6DE-91C0-5249-DC39-1A4A04AD8732}"/>
              </a:ext>
            </a:extLst>
          </p:cNvPr>
          <p:cNvSpPr>
            <a:spLocks noGrp="1"/>
          </p:cNvSpPr>
          <p:nvPr>
            <p:ph type="title"/>
          </p:nvPr>
        </p:nvSpPr>
        <p:spPr/>
        <p:txBody>
          <a:bodyPr/>
          <a:lstStyle/>
          <a:p>
            <a:r>
              <a:rPr lang="en-US" sz="3600" dirty="0"/>
              <a:t>Application monitoring</a:t>
            </a:r>
            <a:endParaRPr lang="en-US" dirty="0"/>
          </a:p>
        </p:txBody>
      </p:sp>
      <p:sp>
        <p:nvSpPr>
          <p:cNvPr id="3" name="Content Placeholder 2">
            <a:extLst>
              <a:ext uri="{FF2B5EF4-FFF2-40B4-BE49-F238E27FC236}">
                <a16:creationId xmlns:a16="http://schemas.microsoft.com/office/drawing/2014/main" id="{A67163FA-50C7-9DFE-DE09-94167A4524E1}"/>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19749709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9B5D-4BDE-447E-6C1E-95B5EC4FE47F}"/>
              </a:ext>
            </a:extLst>
          </p:cNvPr>
          <p:cNvSpPr>
            <a:spLocks noGrp="1"/>
          </p:cNvSpPr>
          <p:nvPr>
            <p:ph type="title"/>
          </p:nvPr>
        </p:nvSpPr>
        <p:spPr>
          <a:xfrm>
            <a:off x="588263" y="457200"/>
            <a:ext cx="11018520" cy="492443"/>
          </a:xfrm>
        </p:spPr>
        <p:txBody>
          <a:bodyPr/>
          <a:lstStyle/>
          <a:p>
            <a:r>
              <a:rPr lang="en-US" sz="3200" dirty="0"/>
              <a:t>Application monitoring</a:t>
            </a:r>
          </a:p>
        </p:txBody>
      </p:sp>
      <p:pic>
        <p:nvPicPr>
          <p:cNvPr id="19" name="Picture 18" descr="azure monitor logo">
            <a:extLst>
              <a:ext uri="{FF2B5EF4-FFF2-40B4-BE49-F238E27FC236}">
                <a16:creationId xmlns:a16="http://schemas.microsoft.com/office/drawing/2014/main" id="{DE2CFB3F-A531-D6FE-EEDB-B74C23D3DC29}"/>
              </a:ext>
            </a:extLst>
          </p:cNvPr>
          <p:cNvPicPr>
            <a:picLocks noChangeAspect="1"/>
          </p:cNvPicPr>
          <p:nvPr/>
        </p:nvPicPr>
        <p:blipFill>
          <a:blip r:embed="rId3"/>
          <a:stretch>
            <a:fillRect/>
          </a:stretch>
        </p:blipFill>
        <p:spPr>
          <a:xfrm>
            <a:off x="11114255" y="457200"/>
            <a:ext cx="492528" cy="493776"/>
          </a:xfrm>
          <a:prstGeom prst="rect">
            <a:avLst/>
          </a:prstGeom>
        </p:spPr>
      </p:pic>
      <p:sp>
        <p:nvSpPr>
          <p:cNvPr id="3" name="arrow_15" title="Icon of a arrow in a circle pointed right">
            <a:extLst>
              <a:ext uri="{FF2B5EF4-FFF2-40B4-BE49-F238E27FC236}">
                <a16:creationId xmlns:a16="http://schemas.microsoft.com/office/drawing/2014/main" id="{C3438332-3F7F-8E2D-8D66-8216C0A3ABFA}"/>
              </a:ext>
            </a:extLst>
          </p:cNvPr>
          <p:cNvSpPr>
            <a:spLocks noChangeAspect="1" noEditPoints="1"/>
          </p:cNvSpPr>
          <p:nvPr/>
        </p:nvSpPr>
        <p:spPr bwMode="auto">
          <a:xfrm>
            <a:off x="659361" y="1690407"/>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8" name="Rectangle 7">
            <a:extLst>
              <a:ext uri="{FF2B5EF4-FFF2-40B4-BE49-F238E27FC236}">
                <a16:creationId xmlns:a16="http://schemas.microsoft.com/office/drawing/2014/main" id="{D4793A32-4DCE-A85D-3904-FF0446674ABB}"/>
              </a:ext>
            </a:extLst>
          </p:cNvPr>
          <p:cNvSpPr/>
          <p:nvPr/>
        </p:nvSpPr>
        <p:spPr>
          <a:xfrm>
            <a:off x="1236664" y="1559799"/>
            <a:ext cx="356616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Available </a:t>
            </a:r>
            <a:r>
              <a:rPr lang="en-US" sz="1600" kern="0">
                <a:solidFill>
                  <a:schemeClr val="accent1"/>
                </a:solidFill>
                <a:latin typeface="+mj-lt"/>
                <a:cs typeface="Segoe UI" panose="020B0502040204020203" pitchFamily="34" charset="0"/>
              </a:rPr>
              <a:t>on-by-default</a:t>
            </a:r>
            <a:r>
              <a:rPr lang="en-US" sz="1600" kern="0">
                <a:latin typeface="Segoe UI" panose="020B0502040204020203" pitchFamily="34" charset="0"/>
                <a:ea typeface="Segoe UI Light" charset="0"/>
                <a:cs typeface="Segoe UI" panose="020B0502040204020203" pitchFamily="34" charset="0"/>
              </a:rPr>
              <a:t> for Azure</a:t>
            </a:r>
            <a:br>
              <a:rPr lang="en-US" sz="1600" kern="0">
                <a:latin typeface="Segoe UI" panose="020B0502040204020203" pitchFamily="34" charset="0"/>
                <a:ea typeface="Segoe UI Light" charset="0"/>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App Services and Functions (.NET)</a:t>
            </a:r>
          </a:p>
        </p:txBody>
      </p:sp>
      <p:sp>
        <p:nvSpPr>
          <p:cNvPr id="4" name="arrow_15" title="Icon of a arrow in a circle pointed right">
            <a:extLst>
              <a:ext uri="{FF2B5EF4-FFF2-40B4-BE49-F238E27FC236}">
                <a16:creationId xmlns:a16="http://schemas.microsoft.com/office/drawing/2014/main" id="{76F06341-8AA7-FFFD-16F7-FCE17F714DFB}"/>
              </a:ext>
            </a:extLst>
          </p:cNvPr>
          <p:cNvSpPr>
            <a:spLocks noChangeAspect="1" noEditPoints="1"/>
          </p:cNvSpPr>
          <p:nvPr/>
        </p:nvSpPr>
        <p:spPr bwMode="auto">
          <a:xfrm>
            <a:off x="659361" y="2464278"/>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9" name="Rectangle 8">
            <a:extLst>
              <a:ext uri="{FF2B5EF4-FFF2-40B4-BE49-F238E27FC236}">
                <a16:creationId xmlns:a16="http://schemas.microsoft.com/office/drawing/2014/main" id="{72A7794C-AADD-A20B-5806-207603703EA5}"/>
              </a:ext>
            </a:extLst>
          </p:cNvPr>
          <p:cNvSpPr/>
          <p:nvPr/>
        </p:nvSpPr>
        <p:spPr>
          <a:xfrm>
            <a:off x="1236664" y="2333670"/>
            <a:ext cx="356616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Visualize events and metrics in</a:t>
            </a:r>
            <a:br>
              <a:rPr lang="en-US" sz="1600" kern="0">
                <a:latin typeface="Segoe UI" panose="020B0502040204020203" pitchFamily="34" charset="0"/>
                <a:ea typeface="Segoe UI Light" charset="0"/>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real time with </a:t>
            </a:r>
            <a:r>
              <a:rPr lang="en-US" sz="1600" kern="0">
                <a:solidFill>
                  <a:schemeClr val="accent1"/>
                </a:solidFill>
                <a:latin typeface="+mj-lt"/>
                <a:cs typeface="Segoe UI" panose="020B0502040204020203" pitchFamily="34" charset="0"/>
              </a:rPr>
              <a:t>Live Metrics Stream</a:t>
            </a:r>
          </a:p>
        </p:txBody>
      </p:sp>
      <p:sp>
        <p:nvSpPr>
          <p:cNvPr id="5" name="arrow_15" title="Icon of a arrow in a circle pointed right">
            <a:extLst>
              <a:ext uri="{FF2B5EF4-FFF2-40B4-BE49-F238E27FC236}">
                <a16:creationId xmlns:a16="http://schemas.microsoft.com/office/drawing/2014/main" id="{457EF4AD-D32F-CAE7-3E41-8AB47A270777}"/>
              </a:ext>
            </a:extLst>
          </p:cNvPr>
          <p:cNvSpPr>
            <a:spLocks noChangeAspect="1" noEditPoints="1"/>
          </p:cNvSpPr>
          <p:nvPr/>
        </p:nvSpPr>
        <p:spPr bwMode="auto">
          <a:xfrm>
            <a:off x="659361" y="3238149"/>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0" name="Rectangle 9">
            <a:extLst>
              <a:ext uri="{FF2B5EF4-FFF2-40B4-BE49-F238E27FC236}">
                <a16:creationId xmlns:a16="http://schemas.microsoft.com/office/drawing/2014/main" id="{4DC13F34-B3A7-3FE8-A681-1E59B994ABA6}"/>
              </a:ext>
            </a:extLst>
          </p:cNvPr>
          <p:cNvSpPr/>
          <p:nvPr/>
        </p:nvSpPr>
        <p:spPr>
          <a:xfrm>
            <a:off x="1236664" y="3107541"/>
            <a:ext cx="356616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Visualize server/client connections</a:t>
            </a:r>
            <a:br>
              <a:rPr lang="en-US" sz="1600" kern="0">
                <a:latin typeface="Segoe UI" panose="020B0502040204020203" pitchFamily="34" charset="0"/>
                <a:ea typeface="Segoe UI Light" charset="0"/>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and dependencies with </a:t>
            </a:r>
            <a:r>
              <a:rPr lang="en-US" sz="1600" kern="0">
                <a:solidFill>
                  <a:schemeClr val="accent1"/>
                </a:solidFill>
                <a:latin typeface="+mj-lt"/>
                <a:cs typeface="Segoe UI" panose="020B0502040204020203" pitchFamily="34" charset="0"/>
              </a:rPr>
              <a:t>App Map</a:t>
            </a:r>
          </a:p>
        </p:txBody>
      </p:sp>
      <p:sp>
        <p:nvSpPr>
          <p:cNvPr id="6" name="arrow_15" title="Icon of a arrow in a circle pointed right">
            <a:extLst>
              <a:ext uri="{FF2B5EF4-FFF2-40B4-BE49-F238E27FC236}">
                <a16:creationId xmlns:a16="http://schemas.microsoft.com/office/drawing/2014/main" id="{F2952E1B-8E92-C233-C96A-5A2507D69EC7}"/>
              </a:ext>
            </a:extLst>
          </p:cNvPr>
          <p:cNvSpPr>
            <a:spLocks noChangeAspect="1" noEditPoints="1"/>
          </p:cNvSpPr>
          <p:nvPr/>
        </p:nvSpPr>
        <p:spPr bwMode="auto">
          <a:xfrm>
            <a:off x="659361" y="4012020"/>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1" name="Rectangle 10">
            <a:extLst>
              <a:ext uri="{FF2B5EF4-FFF2-40B4-BE49-F238E27FC236}">
                <a16:creationId xmlns:a16="http://schemas.microsoft.com/office/drawing/2014/main" id="{FAD877BE-ACE6-7D59-9675-FDAEA0FAAFE3}"/>
              </a:ext>
            </a:extLst>
          </p:cNvPr>
          <p:cNvSpPr/>
          <p:nvPr/>
        </p:nvSpPr>
        <p:spPr>
          <a:xfrm>
            <a:off x="1236664" y="3881412"/>
            <a:ext cx="356616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Transition with 1-click from App</a:t>
            </a:r>
            <a:br>
              <a:rPr lang="en-US" sz="1600" kern="0">
                <a:latin typeface="Segoe UI" panose="020B0502040204020203" pitchFamily="34" charset="0"/>
                <a:ea typeface="Segoe UI Light" charset="0"/>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Map to </a:t>
            </a:r>
            <a:r>
              <a:rPr lang="en-US" sz="1600" kern="0">
                <a:solidFill>
                  <a:schemeClr val="accent1"/>
                </a:solidFill>
                <a:latin typeface="+mj-lt"/>
                <a:cs typeface="Segoe UI" panose="020B0502040204020203" pitchFamily="34" charset="0"/>
              </a:rPr>
              <a:t>VM Map </a:t>
            </a:r>
            <a:r>
              <a:rPr lang="en-US" sz="1600" kern="0">
                <a:latin typeface="Segoe UI" panose="020B0502040204020203" pitchFamily="34" charset="0"/>
                <a:ea typeface="Segoe UI Light" charset="0"/>
                <a:cs typeface="Segoe UI" panose="020B0502040204020203" pitchFamily="34" charset="0"/>
              </a:rPr>
              <a:t>for diagnostics</a:t>
            </a:r>
          </a:p>
        </p:txBody>
      </p:sp>
      <p:sp>
        <p:nvSpPr>
          <p:cNvPr id="13" name="arrow_15" title="Icon of a arrow in a circle pointed right">
            <a:extLst>
              <a:ext uri="{FF2B5EF4-FFF2-40B4-BE49-F238E27FC236}">
                <a16:creationId xmlns:a16="http://schemas.microsoft.com/office/drawing/2014/main" id="{62087CAE-47A7-CC6E-5D43-02F788C01647}"/>
              </a:ext>
            </a:extLst>
          </p:cNvPr>
          <p:cNvSpPr>
            <a:spLocks noChangeAspect="1" noEditPoints="1"/>
          </p:cNvSpPr>
          <p:nvPr/>
        </p:nvSpPr>
        <p:spPr bwMode="auto">
          <a:xfrm>
            <a:off x="659361" y="4785891"/>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4" name="Rectangle 13">
            <a:extLst>
              <a:ext uri="{FF2B5EF4-FFF2-40B4-BE49-F238E27FC236}">
                <a16:creationId xmlns:a16="http://schemas.microsoft.com/office/drawing/2014/main" id="{87264522-3245-9B42-F0F9-12607C00C7AE}"/>
              </a:ext>
            </a:extLst>
          </p:cNvPr>
          <p:cNvSpPr/>
          <p:nvPr/>
        </p:nvSpPr>
        <p:spPr>
          <a:xfrm>
            <a:off x="1236664" y="4655283"/>
            <a:ext cx="356616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da-DK" sz="1600" kern="0">
                <a:latin typeface="Segoe UI" panose="020B0502040204020203" pitchFamily="34" charset="0"/>
                <a:ea typeface="Segoe UI Light" charset="0"/>
                <a:cs typeface="Segoe UI" panose="020B0502040204020203" pitchFamily="34" charset="0"/>
              </a:rPr>
              <a:t>Understand </a:t>
            </a:r>
            <a:r>
              <a:rPr lang="da-DK" sz="1600" kern="0">
                <a:solidFill>
                  <a:schemeClr val="accent1"/>
                </a:solidFill>
                <a:latin typeface="+mj-lt"/>
                <a:cs typeface="Segoe UI" panose="020B0502040204020203" pitchFamily="34" charset="0"/>
              </a:rPr>
              <a:t>end-user</a:t>
            </a:r>
            <a:r>
              <a:rPr lang="da-DK" sz="1600" kern="0">
                <a:latin typeface="Segoe UI" panose="020B0502040204020203" pitchFamily="34" charset="0"/>
                <a:ea typeface="Segoe UI Light" charset="0"/>
                <a:cs typeface="Segoe UI" panose="020B0502040204020203" pitchFamily="34" charset="0"/>
              </a:rPr>
              <a:t> cohorts, behavior, and engagement for planning</a:t>
            </a:r>
          </a:p>
        </p:txBody>
      </p:sp>
      <p:sp>
        <p:nvSpPr>
          <p:cNvPr id="7" name="arrow_15" title="Icon of a arrow in a circle pointed right">
            <a:extLst>
              <a:ext uri="{FF2B5EF4-FFF2-40B4-BE49-F238E27FC236}">
                <a16:creationId xmlns:a16="http://schemas.microsoft.com/office/drawing/2014/main" id="{F47CBF27-E9A4-E03F-B7D1-58F207F2B776}"/>
              </a:ext>
            </a:extLst>
          </p:cNvPr>
          <p:cNvSpPr>
            <a:spLocks noChangeAspect="1" noEditPoints="1"/>
          </p:cNvSpPr>
          <p:nvPr/>
        </p:nvSpPr>
        <p:spPr bwMode="auto">
          <a:xfrm>
            <a:off x="659361" y="5559762"/>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2" name="Rectangle 11">
            <a:extLst>
              <a:ext uri="{FF2B5EF4-FFF2-40B4-BE49-F238E27FC236}">
                <a16:creationId xmlns:a16="http://schemas.microsoft.com/office/drawing/2014/main" id="{A3E4F7E4-84A9-5AB3-5CDE-E40D8F485C97}"/>
              </a:ext>
            </a:extLst>
          </p:cNvPr>
          <p:cNvSpPr/>
          <p:nvPr/>
        </p:nvSpPr>
        <p:spPr>
          <a:xfrm>
            <a:off x="1236664" y="5429154"/>
            <a:ext cx="356616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Monitor apps in .NET, JS, Java, Node.js or any other language with </a:t>
            </a:r>
            <a:r>
              <a:rPr lang="en-US" sz="1600" kern="0">
                <a:solidFill>
                  <a:schemeClr val="accent1"/>
                </a:solidFill>
                <a:latin typeface="+mj-lt"/>
                <a:cs typeface="Segoe UI" panose="020B0502040204020203" pitchFamily="34" charset="0"/>
              </a:rPr>
              <a:t>OSS SDKs</a:t>
            </a:r>
          </a:p>
        </p:txBody>
      </p:sp>
      <p:pic>
        <p:nvPicPr>
          <p:cNvPr id="15" name="Picture 14" descr="Screenshot">
            <a:extLst>
              <a:ext uri="{FF2B5EF4-FFF2-40B4-BE49-F238E27FC236}">
                <a16:creationId xmlns:a16="http://schemas.microsoft.com/office/drawing/2014/main" id="{580EFAE4-A4F5-117A-3805-D30A0629CC30}"/>
              </a:ext>
            </a:extLst>
          </p:cNvPr>
          <p:cNvPicPr>
            <a:picLocks noChangeAspect="1"/>
          </p:cNvPicPr>
          <p:nvPr/>
        </p:nvPicPr>
        <p:blipFill>
          <a:blip r:embed="rId4"/>
          <a:stretch>
            <a:fillRect/>
          </a:stretch>
        </p:blipFill>
        <p:spPr>
          <a:xfrm>
            <a:off x="5515543" y="1436688"/>
            <a:ext cx="5642617" cy="3501029"/>
          </a:xfrm>
          <a:prstGeom prst="rect">
            <a:avLst/>
          </a:prstGeom>
          <a:ln>
            <a:solidFill>
              <a:srgbClr val="2F2F2F"/>
            </a:solidFill>
          </a:ln>
          <a:effectLst/>
        </p:spPr>
      </p:pic>
      <p:pic>
        <p:nvPicPr>
          <p:cNvPr id="16" name="Picture 15" descr="Screenshot">
            <a:extLst>
              <a:ext uri="{FF2B5EF4-FFF2-40B4-BE49-F238E27FC236}">
                <a16:creationId xmlns:a16="http://schemas.microsoft.com/office/drawing/2014/main" id="{9D044D0A-7969-88AD-509F-4597331B79B4}"/>
              </a:ext>
            </a:extLst>
          </p:cNvPr>
          <p:cNvPicPr>
            <a:picLocks noChangeAspect="1"/>
          </p:cNvPicPr>
          <p:nvPr/>
        </p:nvPicPr>
        <p:blipFill>
          <a:blip r:embed="rId5"/>
          <a:stretch>
            <a:fillRect/>
          </a:stretch>
        </p:blipFill>
        <p:spPr>
          <a:xfrm>
            <a:off x="6272073" y="3970869"/>
            <a:ext cx="5331664" cy="2298169"/>
          </a:xfrm>
          <a:prstGeom prst="rect">
            <a:avLst/>
          </a:prstGeom>
          <a:ln>
            <a:solidFill>
              <a:srgbClr val="2F2F2F"/>
            </a:solidFill>
          </a:ln>
          <a:effectLst>
            <a:outerShdw blurRad="88900" dist="38100" dir="2700000" algn="tl" rotWithShape="0">
              <a:srgbClr val="333333">
                <a:alpha val="30000"/>
              </a:srgbClr>
            </a:outerShdw>
          </a:effectLst>
        </p:spPr>
      </p:pic>
      <p:sp>
        <p:nvSpPr>
          <p:cNvPr id="17" name="TextBox 16">
            <a:extLst>
              <a:ext uri="{FF2B5EF4-FFF2-40B4-BE49-F238E27FC236}">
                <a16:creationId xmlns:a16="http://schemas.microsoft.com/office/drawing/2014/main" id="{656A630C-B103-728F-4487-B3A16069EF47}"/>
              </a:ext>
            </a:extLst>
          </p:cNvPr>
          <p:cNvSpPr txBox="1"/>
          <p:nvPr/>
        </p:nvSpPr>
        <p:spPr>
          <a:xfrm>
            <a:off x="10997184" y="969264"/>
            <a:ext cx="731520" cy="1384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900" i="1" dirty="0">
                <a:cs typeface="Segoe UI"/>
              </a:rPr>
              <a:t>Azure Monitor</a:t>
            </a:r>
          </a:p>
        </p:txBody>
      </p:sp>
    </p:spTree>
    <p:extLst>
      <p:ext uri="{BB962C8B-B14F-4D97-AF65-F5344CB8AC3E}">
        <p14:creationId xmlns:p14="http://schemas.microsoft.com/office/powerpoint/2010/main" val="2915743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grpId="1" nodeType="withEffect">
                                  <p:stCondLst>
                                    <p:cond delay="0"/>
                                  </p:stCondLst>
                                  <p:childTnLst>
                                    <p:animMotion origin="layout" path="M -1.66667E-6 -1.11111E-6 L 0.01849 -1.11111E-6 " pathEditMode="relative" rAng="0" ptsTypes="AA">
                                      <p:cBhvr>
                                        <p:cTn id="9" dur="500" spd="-100000" fill="hold"/>
                                        <p:tgtEl>
                                          <p:spTgt spid="3"/>
                                        </p:tgtEl>
                                        <p:attrNameLst>
                                          <p:attrName>ppt_x</p:attrName>
                                          <p:attrName>ppt_y</p:attrName>
                                        </p:attrNameLst>
                                      </p:cBhvr>
                                      <p:rCtr x="924"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grpId="1" nodeType="withEffect">
                                  <p:stCondLst>
                                    <p:cond delay="0"/>
                                  </p:stCondLst>
                                  <p:childTnLst>
                                    <p:animMotion origin="layout" path="M -1.66667E-6 -1.11111E-6 L 0.01849 -1.11111E-6 " pathEditMode="relative" rAng="0" ptsTypes="AA">
                                      <p:cBhvr>
                                        <p:cTn id="14" dur="500" spd="-100000" fill="hold"/>
                                        <p:tgtEl>
                                          <p:spTgt spid="8"/>
                                        </p:tgtEl>
                                        <p:attrNameLst>
                                          <p:attrName>ppt_x</p:attrName>
                                          <p:attrName>ppt_y</p:attrName>
                                        </p:attrNameLst>
                                      </p:cBhvr>
                                      <p:rCtr x="924" y="0"/>
                                    </p:animMotion>
                                  </p:childTnLst>
                                </p:cTn>
                              </p:par>
                              <p:par>
                                <p:cTn id="15" presetID="10" presetClass="entr" presetSubtype="0" fill="hold" grpId="0" nodeType="withEffect">
                                  <p:stCondLst>
                                    <p:cond delay="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35" presetClass="path" presetSubtype="0" decel="100000" fill="hold" grpId="1" nodeType="withEffect">
                                  <p:stCondLst>
                                    <p:cond delay="50"/>
                                  </p:stCondLst>
                                  <p:childTnLst>
                                    <p:animMotion origin="layout" path="M -1.66667E-6 -1.11111E-6 L 0.01849 -1.11111E-6 " pathEditMode="relative" rAng="0" ptsTypes="AA">
                                      <p:cBhvr>
                                        <p:cTn id="19" dur="500" spd="-100000" fill="hold"/>
                                        <p:tgtEl>
                                          <p:spTgt spid="4"/>
                                        </p:tgtEl>
                                        <p:attrNameLst>
                                          <p:attrName>ppt_x</p:attrName>
                                          <p:attrName>ppt_y</p:attrName>
                                        </p:attrNameLst>
                                      </p:cBhvr>
                                      <p:rCtr x="924" y="0"/>
                                    </p:animMotion>
                                  </p:childTnLst>
                                </p:cTn>
                              </p:par>
                              <p:par>
                                <p:cTn id="20" presetID="10" presetClass="entr" presetSubtype="0" fill="hold" grpId="0" nodeType="withEffect">
                                  <p:stCondLst>
                                    <p:cond delay="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35" presetClass="path" presetSubtype="0" decel="100000" fill="hold" grpId="1" nodeType="withEffect">
                                  <p:stCondLst>
                                    <p:cond delay="50"/>
                                  </p:stCondLst>
                                  <p:childTnLst>
                                    <p:animMotion origin="layout" path="M -1.66667E-6 -1.11111E-6 L 0.01849 -1.11111E-6 " pathEditMode="relative" rAng="0" ptsTypes="AA">
                                      <p:cBhvr>
                                        <p:cTn id="24" dur="500" spd="-100000" fill="hold"/>
                                        <p:tgtEl>
                                          <p:spTgt spid="9"/>
                                        </p:tgtEl>
                                        <p:attrNameLst>
                                          <p:attrName>ppt_x</p:attrName>
                                          <p:attrName>ppt_y</p:attrName>
                                        </p:attrNameLst>
                                      </p:cBhvr>
                                      <p:rCtr x="924" y="0"/>
                                    </p:animMotion>
                                  </p:childTnLst>
                                </p:cTn>
                              </p:par>
                              <p:par>
                                <p:cTn id="25" presetID="10" presetClass="entr" presetSubtype="0" fill="hold" grpId="0"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35" presetClass="path" presetSubtype="0" decel="100000" fill="hold" grpId="1" nodeType="withEffect">
                                  <p:stCondLst>
                                    <p:cond delay="100"/>
                                  </p:stCondLst>
                                  <p:childTnLst>
                                    <p:animMotion origin="layout" path="M -1.66667E-6 -1.11111E-6 L 0.01849 -1.11111E-6 " pathEditMode="relative" rAng="0" ptsTypes="AA">
                                      <p:cBhvr>
                                        <p:cTn id="29" dur="500" spd="-100000" fill="hold"/>
                                        <p:tgtEl>
                                          <p:spTgt spid="5"/>
                                        </p:tgtEl>
                                        <p:attrNameLst>
                                          <p:attrName>ppt_x</p:attrName>
                                          <p:attrName>ppt_y</p:attrName>
                                        </p:attrNameLst>
                                      </p:cBhvr>
                                      <p:rCtr x="924" y="0"/>
                                    </p:animMotion>
                                  </p:childTnLst>
                                </p:cTn>
                              </p:par>
                              <p:par>
                                <p:cTn id="30" presetID="10" presetClass="entr" presetSubtype="0" fill="hold" grpId="0" nodeType="withEffect">
                                  <p:stCondLst>
                                    <p:cond delay="1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35" presetClass="path" presetSubtype="0" decel="100000" fill="hold" grpId="1" nodeType="withEffect">
                                  <p:stCondLst>
                                    <p:cond delay="100"/>
                                  </p:stCondLst>
                                  <p:childTnLst>
                                    <p:animMotion origin="layout" path="M -1.66667E-6 -1.11111E-6 L 0.01849 -1.11111E-6 " pathEditMode="relative" rAng="0" ptsTypes="AA">
                                      <p:cBhvr>
                                        <p:cTn id="34" dur="500" spd="-100000" fill="hold"/>
                                        <p:tgtEl>
                                          <p:spTgt spid="10"/>
                                        </p:tgtEl>
                                        <p:attrNameLst>
                                          <p:attrName>ppt_x</p:attrName>
                                          <p:attrName>ppt_y</p:attrName>
                                        </p:attrNameLst>
                                      </p:cBhvr>
                                      <p:rCtr x="924" y="0"/>
                                    </p:animMotion>
                                  </p:childTnLst>
                                </p:cTn>
                              </p:par>
                              <p:par>
                                <p:cTn id="35" presetID="10" presetClass="entr" presetSubtype="0" fill="hold" grpId="0" nodeType="withEffect">
                                  <p:stCondLst>
                                    <p:cond delay="1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grpId="1" nodeType="withEffect">
                                  <p:stCondLst>
                                    <p:cond delay="150"/>
                                  </p:stCondLst>
                                  <p:childTnLst>
                                    <p:animMotion origin="layout" path="M -1.66667E-6 -1.11111E-6 L 0.01849 -1.11111E-6 " pathEditMode="relative" rAng="0" ptsTypes="AA">
                                      <p:cBhvr>
                                        <p:cTn id="39" dur="500" spd="-100000" fill="hold"/>
                                        <p:tgtEl>
                                          <p:spTgt spid="6"/>
                                        </p:tgtEl>
                                        <p:attrNameLst>
                                          <p:attrName>ppt_x</p:attrName>
                                          <p:attrName>ppt_y</p:attrName>
                                        </p:attrNameLst>
                                      </p:cBhvr>
                                      <p:rCtr x="924" y="0"/>
                                    </p:animMotion>
                                  </p:childTnLst>
                                </p:cTn>
                              </p:par>
                              <p:par>
                                <p:cTn id="40" presetID="10" presetClass="entr" presetSubtype="0" fill="hold" grpId="0" nodeType="withEffect">
                                  <p:stCondLst>
                                    <p:cond delay="15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35" presetClass="path" presetSubtype="0" decel="100000" fill="hold" grpId="1" nodeType="withEffect">
                                  <p:stCondLst>
                                    <p:cond delay="150"/>
                                  </p:stCondLst>
                                  <p:childTnLst>
                                    <p:animMotion origin="layout" path="M -1.66667E-6 -1.11111E-6 L 0.01849 -1.11111E-6 " pathEditMode="relative" rAng="0" ptsTypes="AA">
                                      <p:cBhvr>
                                        <p:cTn id="44" dur="500" spd="-100000" fill="hold"/>
                                        <p:tgtEl>
                                          <p:spTgt spid="11"/>
                                        </p:tgtEl>
                                        <p:attrNameLst>
                                          <p:attrName>ppt_x</p:attrName>
                                          <p:attrName>ppt_y</p:attrName>
                                        </p:attrNameLst>
                                      </p:cBhvr>
                                      <p:rCtr x="924" y="0"/>
                                    </p:animMotion>
                                  </p:childTnLst>
                                </p:cTn>
                              </p:par>
                              <p:par>
                                <p:cTn id="45" presetID="10" presetClass="entr" presetSubtype="0" fill="hold" grpId="0" nodeType="withEffect">
                                  <p:stCondLst>
                                    <p:cond delay="2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35" presetClass="path" presetSubtype="0" decel="100000" fill="hold" grpId="1" nodeType="withEffect">
                                  <p:stCondLst>
                                    <p:cond delay="200"/>
                                  </p:stCondLst>
                                  <p:childTnLst>
                                    <p:animMotion origin="layout" path="M -1.66667E-6 -1.11111E-6 L 0.01849 -1.11111E-6 " pathEditMode="relative" rAng="0" ptsTypes="AA">
                                      <p:cBhvr>
                                        <p:cTn id="49" dur="500" spd="-100000" fill="hold"/>
                                        <p:tgtEl>
                                          <p:spTgt spid="13"/>
                                        </p:tgtEl>
                                        <p:attrNameLst>
                                          <p:attrName>ppt_x</p:attrName>
                                          <p:attrName>ppt_y</p:attrName>
                                        </p:attrNameLst>
                                      </p:cBhvr>
                                      <p:rCtr x="924" y="0"/>
                                    </p:animMotion>
                                  </p:childTnLst>
                                </p:cTn>
                              </p:par>
                              <p:par>
                                <p:cTn id="50" presetID="10" presetClass="entr" presetSubtype="0" fill="hold" grpId="0" nodeType="withEffect">
                                  <p:stCondLst>
                                    <p:cond delay="2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35" presetClass="path" presetSubtype="0" decel="100000" fill="hold" grpId="1" nodeType="withEffect">
                                  <p:stCondLst>
                                    <p:cond delay="200"/>
                                  </p:stCondLst>
                                  <p:childTnLst>
                                    <p:animMotion origin="layout" path="M -1.66667E-6 -1.11111E-6 L 0.01849 -1.11111E-6 " pathEditMode="relative" rAng="0" ptsTypes="AA">
                                      <p:cBhvr>
                                        <p:cTn id="54" dur="500" spd="-100000" fill="hold"/>
                                        <p:tgtEl>
                                          <p:spTgt spid="14"/>
                                        </p:tgtEl>
                                        <p:attrNameLst>
                                          <p:attrName>ppt_x</p:attrName>
                                          <p:attrName>ppt_y</p:attrName>
                                        </p:attrNameLst>
                                      </p:cBhvr>
                                      <p:rCtr x="924" y="0"/>
                                    </p:animMotion>
                                  </p:childTnLst>
                                </p:cTn>
                              </p:par>
                              <p:par>
                                <p:cTn id="55" presetID="10" presetClass="entr" presetSubtype="0" fill="hold" grpId="0" nodeType="withEffect">
                                  <p:stCondLst>
                                    <p:cond delay="25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35" presetClass="path" presetSubtype="0" decel="100000" fill="hold" grpId="1" nodeType="withEffect">
                                  <p:stCondLst>
                                    <p:cond delay="250"/>
                                  </p:stCondLst>
                                  <p:childTnLst>
                                    <p:animMotion origin="layout" path="M -1.66667E-6 -1.11111E-6 L 0.01849 -1.11111E-6 " pathEditMode="relative" rAng="0" ptsTypes="AA">
                                      <p:cBhvr>
                                        <p:cTn id="59" dur="500" spd="-100000" fill="hold"/>
                                        <p:tgtEl>
                                          <p:spTgt spid="7"/>
                                        </p:tgtEl>
                                        <p:attrNameLst>
                                          <p:attrName>ppt_x</p:attrName>
                                          <p:attrName>ppt_y</p:attrName>
                                        </p:attrNameLst>
                                      </p:cBhvr>
                                      <p:rCtr x="924" y="0"/>
                                    </p:animMotion>
                                  </p:childTnLst>
                                </p:cTn>
                              </p:par>
                              <p:par>
                                <p:cTn id="60" presetID="10" presetClass="entr" presetSubtype="0" fill="hold" grpId="0" nodeType="withEffect">
                                  <p:stCondLst>
                                    <p:cond delay="25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35" presetClass="path" presetSubtype="0" decel="100000" fill="hold" grpId="1" nodeType="withEffect">
                                  <p:stCondLst>
                                    <p:cond delay="250"/>
                                  </p:stCondLst>
                                  <p:childTnLst>
                                    <p:animMotion origin="layout" path="M -1.66667E-6 -1.11111E-6 L 0.01849 -1.11111E-6 " pathEditMode="relative" rAng="0" ptsTypes="AA">
                                      <p:cBhvr>
                                        <p:cTn id="64" dur="500" spd="-100000" fill="hold"/>
                                        <p:tgtEl>
                                          <p:spTgt spid="12"/>
                                        </p:tgtEl>
                                        <p:attrNameLst>
                                          <p:attrName>ppt_x</p:attrName>
                                          <p:attrName>ppt_y</p:attrName>
                                        </p:attrNameLst>
                                      </p:cBhvr>
                                      <p:rCtr x="924" y="0"/>
                                    </p:animMotion>
                                  </p:childTnLst>
                                </p:cTn>
                              </p:par>
                              <p:par>
                                <p:cTn id="65" presetID="10"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35" presetClass="path" presetSubtype="0" decel="100000" fill="hold" nodeType="withEffect">
                                  <p:stCondLst>
                                    <p:cond delay="0"/>
                                  </p:stCondLst>
                                  <p:childTnLst>
                                    <p:animMotion origin="layout" path="M 1.11022E-16 2.59259E-6 L 1.11022E-16 0.02615 " pathEditMode="relative" rAng="0" ptsTypes="AA">
                                      <p:cBhvr>
                                        <p:cTn id="69" dur="500" spd="-100000" fill="hold"/>
                                        <p:tgtEl>
                                          <p:spTgt spid="15"/>
                                        </p:tgtEl>
                                        <p:attrNameLst>
                                          <p:attrName>ppt_x</p:attrName>
                                          <p:attrName>ppt_y</p:attrName>
                                        </p:attrNameLst>
                                      </p:cBhvr>
                                      <p:rCtr x="0" y="1296"/>
                                    </p:animMotion>
                                  </p:childTnLst>
                                </p:cTn>
                              </p:par>
                              <p:par>
                                <p:cTn id="70" presetID="10" presetClass="entr" presetSubtype="0" fill="hold" nodeType="withEffect">
                                  <p:stCondLst>
                                    <p:cond delay="10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35" presetClass="path" presetSubtype="0" decel="100000" fill="hold" nodeType="withEffect">
                                  <p:stCondLst>
                                    <p:cond delay="100"/>
                                  </p:stCondLst>
                                  <p:childTnLst>
                                    <p:animMotion origin="layout" path="M 1.11022E-16 2.59259E-6 L 1.11022E-16 0.02615 " pathEditMode="relative" rAng="0" ptsTypes="AA">
                                      <p:cBhvr>
                                        <p:cTn id="74" dur="500" spd="-100000" fill="hold"/>
                                        <p:tgtEl>
                                          <p:spTgt spid="16"/>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p:bldP spid="8" grpId="1"/>
      <p:bldP spid="4" grpId="0" animBg="1"/>
      <p:bldP spid="4" grpId="1" animBg="1"/>
      <p:bldP spid="9" grpId="0"/>
      <p:bldP spid="9" grpId="1"/>
      <p:bldP spid="5" grpId="0" animBg="1"/>
      <p:bldP spid="5" grpId="1" animBg="1"/>
      <p:bldP spid="10" grpId="0"/>
      <p:bldP spid="10" grpId="1"/>
      <p:bldP spid="6" grpId="0" animBg="1"/>
      <p:bldP spid="6" grpId="1" animBg="1"/>
      <p:bldP spid="11" grpId="0"/>
      <p:bldP spid="11" grpId="1"/>
      <p:bldP spid="13" grpId="0" animBg="1"/>
      <p:bldP spid="13" grpId="1" animBg="1"/>
      <p:bldP spid="14" grpId="0"/>
      <p:bldP spid="14" grpId="1"/>
      <p:bldP spid="7" grpId="0" animBg="1"/>
      <p:bldP spid="7" grpId="1" animBg="1"/>
      <p:bldP spid="12" grpId="0"/>
      <p:bldP spid="1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0493-B7EE-9E9C-7B21-609E3ED6D9E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1FBC5F9-0E26-9F5A-34F7-3E82FDEDAECF}"/>
              </a:ext>
            </a:extLst>
          </p:cNvPr>
          <p:cNvSpPr>
            <a:spLocks noGrp="1"/>
          </p:cNvSpPr>
          <p:nvPr>
            <p:ph sz="quarter" idx="11"/>
          </p:nvPr>
        </p:nvSpPr>
        <p:spPr>
          <a:xfrm>
            <a:off x="724935" y="1455213"/>
            <a:ext cx="11060178" cy="6118598"/>
          </a:xfrm>
        </p:spPr>
        <p:txBody>
          <a:bodyPr/>
          <a:lstStyle/>
          <a:p>
            <a:r>
              <a:rPr lang="en-US" dirty="0"/>
              <a:t>Azure Monitor Overview</a:t>
            </a:r>
          </a:p>
          <a:p>
            <a:r>
              <a:rPr lang="en-US" dirty="0"/>
              <a:t>Data Sources</a:t>
            </a:r>
          </a:p>
          <a:p>
            <a:r>
              <a:rPr lang="en-US" dirty="0"/>
              <a:t>Data Collection &amp; Data Collection Rules (DCRs)</a:t>
            </a:r>
          </a:p>
          <a:p>
            <a:r>
              <a:rPr lang="en-US" dirty="0"/>
              <a:t>Data platform</a:t>
            </a:r>
          </a:p>
          <a:p>
            <a:r>
              <a:rPr lang="en-US" dirty="0"/>
              <a:t>Insights</a:t>
            </a:r>
          </a:p>
          <a:p>
            <a:r>
              <a:rPr lang="en-US" dirty="0"/>
              <a:t>Visualization</a:t>
            </a:r>
          </a:p>
          <a:p>
            <a:r>
              <a:rPr lang="en-US" dirty="0"/>
              <a:t>Analysis</a:t>
            </a:r>
          </a:p>
          <a:p>
            <a:r>
              <a:rPr lang="en-US" dirty="0"/>
              <a:t>Response (Alerting)</a:t>
            </a:r>
          </a:p>
          <a:p>
            <a:r>
              <a:rPr lang="en-US" dirty="0"/>
              <a:t>Integrations</a:t>
            </a:r>
          </a:p>
          <a:p>
            <a:endParaRPr lang="en-US" dirty="0"/>
          </a:p>
          <a:p>
            <a:endParaRPr lang="en-US" dirty="0"/>
          </a:p>
          <a:p>
            <a:endParaRPr lang="en-US" dirty="0"/>
          </a:p>
        </p:txBody>
      </p:sp>
    </p:spTree>
    <p:extLst>
      <p:ext uri="{BB962C8B-B14F-4D97-AF65-F5344CB8AC3E}">
        <p14:creationId xmlns:p14="http://schemas.microsoft.com/office/powerpoint/2010/main" val="6078890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Application Insights</a:t>
            </a:r>
          </a:p>
        </p:txBody>
      </p:sp>
      <p:grpSp>
        <p:nvGrpSpPr>
          <p:cNvPr id="4" name="Group 3">
            <a:extLst>
              <a:ext uri="{FF2B5EF4-FFF2-40B4-BE49-F238E27FC236}">
                <a16:creationId xmlns:a16="http://schemas.microsoft.com/office/drawing/2014/main" id="{C13CDB38-B0D4-C4F4-1F7F-8086173E7C9B}"/>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720B118D-8EAA-06C4-CD6F-5D492C474B2F}"/>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C110D9EA-329E-0932-1A13-C79FE92C1C86}"/>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4.1</a:t>
              </a:r>
              <a:endParaRPr lang="fr-FR" sz="1200" dirty="0" err="1">
                <a:solidFill>
                  <a:schemeClr val="bg1"/>
                </a:solidFill>
              </a:endParaRPr>
            </a:p>
          </p:txBody>
        </p:sp>
      </p:grpSp>
      <p:pic>
        <p:nvPicPr>
          <p:cNvPr id="5" name="Picture 4" descr="Diagram that shows the path of data as it flows through the layers of the Application Insights service.">
            <a:extLst>
              <a:ext uri="{FF2B5EF4-FFF2-40B4-BE49-F238E27FC236}">
                <a16:creationId xmlns:a16="http://schemas.microsoft.com/office/drawing/2014/main" id="{E9CF8591-1556-D7B1-AA2C-02A39DA81B5F}"/>
              </a:ext>
            </a:extLst>
          </p:cNvPr>
          <p:cNvPicPr>
            <a:picLocks noChangeAspect="1"/>
          </p:cNvPicPr>
          <p:nvPr/>
        </p:nvPicPr>
        <p:blipFill>
          <a:blip r:embed="rId3"/>
          <a:stretch>
            <a:fillRect/>
          </a:stretch>
        </p:blipFill>
        <p:spPr>
          <a:xfrm>
            <a:off x="0" y="1714500"/>
            <a:ext cx="12192000" cy="3429000"/>
          </a:xfrm>
          <a:prstGeom prst="rect">
            <a:avLst/>
          </a:prstGeom>
        </p:spPr>
      </p:pic>
    </p:spTree>
    <p:extLst>
      <p:ext uri="{BB962C8B-B14F-4D97-AF65-F5344CB8AC3E}">
        <p14:creationId xmlns:p14="http://schemas.microsoft.com/office/powerpoint/2010/main" val="9428770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FDEC-A0F4-5D7D-EA65-14BA38ADBE80}"/>
              </a:ext>
            </a:extLst>
          </p:cNvPr>
          <p:cNvSpPr>
            <a:spLocks noGrp="1"/>
          </p:cNvSpPr>
          <p:nvPr>
            <p:ph type="title"/>
          </p:nvPr>
        </p:nvSpPr>
        <p:spPr>
          <a:xfrm>
            <a:off x="256032" y="116287"/>
            <a:ext cx="9144000" cy="498598"/>
          </a:xfrm>
        </p:spPr>
        <p:txBody>
          <a:bodyPr/>
          <a:lstStyle/>
          <a:p>
            <a:r>
              <a:rPr lang="en-US" dirty="0"/>
              <a:t>Demo Application Architecture</a:t>
            </a:r>
          </a:p>
        </p:txBody>
      </p:sp>
      <p:pic>
        <p:nvPicPr>
          <p:cNvPr id="6" name="Picture 5" descr="A diagram of a diagram&#10;&#10;Description automatically generated">
            <a:extLst>
              <a:ext uri="{FF2B5EF4-FFF2-40B4-BE49-F238E27FC236}">
                <a16:creationId xmlns:a16="http://schemas.microsoft.com/office/drawing/2014/main" id="{70805911-DE46-BE07-D931-1EA958F5B4BB}"/>
              </a:ext>
            </a:extLst>
          </p:cNvPr>
          <p:cNvPicPr>
            <a:picLocks noChangeAspect="1"/>
          </p:cNvPicPr>
          <p:nvPr/>
        </p:nvPicPr>
        <p:blipFill>
          <a:blip r:embed="rId2"/>
          <a:stretch>
            <a:fillRect/>
          </a:stretch>
        </p:blipFill>
        <p:spPr>
          <a:xfrm>
            <a:off x="1541753" y="1909315"/>
            <a:ext cx="9108494" cy="4779600"/>
          </a:xfrm>
          <a:prstGeom prst="rect">
            <a:avLst/>
          </a:prstGeom>
        </p:spPr>
      </p:pic>
      <p:sp>
        <p:nvSpPr>
          <p:cNvPr id="8" name="TextBox 7">
            <a:extLst>
              <a:ext uri="{FF2B5EF4-FFF2-40B4-BE49-F238E27FC236}">
                <a16:creationId xmlns:a16="http://schemas.microsoft.com/office/drawing/2014/main" id="{2EBA260F-F7E0-DCDF-5487-4D59E1F6162C}"/>
              </a:ext>
            </a:extLst>
          </p:cNvPr>
          <p:cNvSpPr txBox="1"/>
          <p:nvPr/>
        </p:nvSpPr>
        <p:spPr>
          <a:xfrm>
            <a:off x="406720" y="614885"/>
            <a:ext cx="10467273" cy="1200329"/>
          </a:xfrm>
          <a:prstGeom prst="rect">
            <a:avLst/>
          </a:prstGeom>
          <a:noFill/>
        </p:spPr>
        <p:txBody>
          <a:bodyPr wrap="square">
            <a:spAutoFit/>
          </a:bodyPr>
          <a:lstStyle/>
          <a:p>
            <a:pPr algn="l"/>
            <a:r>
              <a:rPr lang="en-CA" sz="1200" b="0" i="0" dirty="0">
                <a:solidFill>
                  <a:schemeClr val="accent2">
                    <a:lumMod val="60000"/>
                    <a:lumOff val="40000"/>
                  </a:schemeClr>
                </a:solidFill>
                <a:effectLst/>
                <a:latin typeface="Segoe UI" panose="020B0502040204020203" pitchFamily="34" charset="0"/>
              </a:rPr>
              <a:t>The following architecture has a modern microservices app in Contoso Hotels’ IT department.</a:t>
            </a:r>
          </a:p>
          <a:p>
            <a:pPr algn="l"/>
            <a:endParaRPr lang="en-CA" sz="1200" b="0" i="0" dirty="0">
              <a:solidFill>
                <a:schemeClr val="accent2">
                  <a:lumMod val="60000"/>
                  <a:lumOff val="40000"/>
                </a:schemeClr>
              </a:solidFill>
              <a:effectLst/>
              <a:latin typeface="Segoe UI" panose="020B0502040204020203" pitchFamily="34" charset="0"/>
            </a:endParaRPr>
          </a:p>
          <a:p>
            <a:pPr marL="228600" indent="-228600" algn="l">
              <a:buFont typeface="+mj-lt"/>
              <a:buAutoNum type="arabicPeriod"/>
            </a:pPr>
            <a:r>
              <a:rPr lang="en-CA" sz="1200" b="0" i="0" dirty="0">
                <a:solidFill>
                  <a:schemeClr val="accent2">
                    <a:lumMod val="60000"/>
                    <a:lumOff val="40000"/>
                  </a:schemeClr>
                </a:solidFill>
                <a:effectLst/>
                <a:latin typeface="Segoe UI" panose="020B0502040204020203" pitchFamily="34" charset="0"/>
              </a:rPr>
              <a:t>A polyglot application with microservices like Java, NodeJS and .NET core running on containers orchestrated by Azure </a:t>
            </a:r>
            <a:r>
              <a:rPr lang="en-CA" sz="1200" b="0" i="0" dirty="0" err="1">
                <a:solidFill>
                  <a:schemeClr val="accent2">
                    <a:lumMod val="60000"/>
                    <a:lumOff val="40000"/>
                  </a:schemeClr>
                </a:solidFill>
                <a:effectLst/>
                <a:latin typeface="Segoe UI" panose="020B0502040204020203" pitchFamily="34" charset="0"/>
              </a:rPr>
              <a:t>kubernetes</a:t>
            </a:r>
            <a:r>
              <a:rPr lang="en-CA" sz="1200" b="0" i="0" dirty="0">
                <a:solidFill>
                  <a:schemeClr val="accent2">
                    <a:lumMod val="60000"/>
                    <a:lumOff val="40000"/>
                  </a:schemeClr>
                </a:solidFill>
                <a:effectLst/>
                <a:latin typeface="Segoe UI" panose="020B0502040204020203" pitchFamily="34" charset="0"/>
              </a:rPr>
              <a:t>.</a:t>
            </a:r>
          </a:p>
          <a:p>
            <a:pPr marL="228600" indent="-228600" algn="l">
              <a:buFont typeface="+mj-lt"/>
              <a:buAutoNum type="arabicPeriod"/>
            </a:pPr>
            <a:r>
              <a:rPr lang="en-CA" sz="1200" b="0" i="0" dirty="0">
                <a:solidFill>
                  <a:schemeClr val="accent2">
                    <a:lumMod val="60000"/>
                    <a:lumOff val="40000"/>
                  </a:schemeClr>
                </a:solidFill>
                <a:effectLst/>
                <a:latin typeface="Segoe UI" panose="020B0502040204020203" pitchFamily="34" charset="0"/>
              </a:rPr>
              <a:t>These services running in an AKS cluster are connected to a single application insight instance.</a:t>
            </a:r>
          </a:p>
          <a:p>
            <a:pPr marL="228600" indent="-228600" algn="l">
              <a:buFont typeface="+mj-lt"/>
              <a:buAutoNum type="arabicPeriod"/>
            </a:pPr>
            <a:r>
              <a:rPr lang="en-CA" sz="1200" b="0" i="0" dirty="0">
                <a:solidFill>
                  <a:schemeClr val="accent2">
                    <a:lumMod val="60000"/>
                    <a:lumOff val="40000"/>
                  </a:schemeClr>
                </a:solidFill>
                <a:effectLst/>
                <a:latin typeface="Segoe UI" panose="020B0502040204020203" pitchFamily="34" charset="0"/>
              </a:rPr>
              <a:t>Also, there are some legacy downstream services running in VM and app service connected to Azure SQL database instance.</a:t>
            </a:r>
          </a:p>
          <a:p>
            <a:pPr marL="228600" indent="-228600" algn="l">
              <a:buFont typeface="+mj-lt"/>
              <a:buAutoNum type="arabicPeriod"/>
            </a:pPr>
            <a:r>
              <a:rPr lang="en-CA" sz="1200" b="0" i="0" dirty="0">
                <a:solidFill>
                  <a:schemeClr val="accent2">
                    <a:lumMod val="60000"/>
                    <a:lumOff val="40000"/>
                  </a:schemeClr>
                </a:solidFill>
                <a:effectLst/>
                <a:latin typeface="Segoe UI" panose="020B0502040204020203" pitchFamily="34" charset="0"/>
              </a:rPr>
              <a:t>Additionally, the application architecture uses a mix of serverless computing, such as Azure functions to generate user loads.</a:t>
            </a:r>
          </a:p>
        </p:txBody>
      </p:sp>
    </p:spTree>
    <p:extLst>
      <p:ext uri="{BB962C8B-B14F-4D97-AF65-F5344CB8AC3E}">
        <p14:creationId xmlns:p14="http://schemas.microsoft.com/office/powerpoint/2010/main" val="102061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081A69-9EE6-D1BD-3202-6820E0B4065F}"/>
              </a:ext>
            </a:extLst>
          </p:cNvPr>
          <p:cNvSpPr>
            <a:spLocks noGrp="1"/>
          </p:cNvSpPr>
          <p:nvPr>
            <p:ph type="title"/>
          </p:nvPr>
        </p:nvSpPr>
        <p:spPr/>
        <p:txBody>
          <a:bodyPr/>
          <a:lstStyle/>
          <a:p>
            <a:r>
              <a:rPr lang="en-US" dirty="0"/>
              <a:t>Demo</a:t>
            </a:r>
            <a:br>
              <a:rPr lang="en-US" dirty="0"/>
            </a:br>
            <a:br>
              <a:rPr lang="en-US" dirty="0"/>
            </a:br>
            <a:r>
              <a:rPr lang="en-US" sz="2400" dirty="0"/>
              <a:t>Application Insights</a:t>
            </a:r>
            <a:endParaRPr lang="fr-FR" dirty="0"/>
          </a:p>
        </p:txBody>
      </p:sp>
    </p:spTree>
    <p:extLst>
      <p:ext uri="{BB962C8B-B14F-4D97-AF65-F5344CB8AC3E}">
        <p14:creationId xmlns:p14="http://schemas.microsoft.com/office/powerpoint/2010/main" val="275969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A730-25CC-CB9F-16A2-6DE6BFCC76DB}"/>
              </a:ext>
            </a:extLst>
          </p:cNvPr>
          <p:cNvSpPr>
            <a:spLocks noGrp="1"/>
          </p:cNvSpPr>
          <p:nvPr>
            <p:ph type="title"/>
          </p:nvPr>
        </p:nvSpPr>
        <p:spPr>
          <a:xfrm>
            <a:off x="588264" y="457200"/>
            <a:ext cx="9881254" cy="553998"/>
          </a:xfrm>
        </p:spPr>
        <p:txBody>
          <a:bodyPr/>
          <a:lstStyle/>
          <a:p>
            <a:r>
              <a:rPr lang="en-US">
                <a:cs typeface="Segoe UI"/>
              </a:rPr>
              <a:t>Virtual Machines </a:t>
            </a:r>
            <a:r>
              <a:rPr lang="en-US" dirty="0">
                <a:cs typeface="Segoe UI"/>
              </a:rPr>
              <a:t>&amp;</a:t>
            </a:r>
            <a:r>
              <a:rPr lang="en-US">
                <a:cs typeface="Segoe UI"/>
              </a:rPr>
              <a:t> </a:t>
            </a:r>
            <a:r>
              <a:rPr lang="en-US" dirty="0">
                <a:cs typeface="Segoe UI"/>
              </a:rPr>
              <a:t>Infrastructure Monitoring</a:t>
            </a:r>
            <a:endParaRPr lang="en-US" dirty="0"/>
          </a:p>
        </p:txBody>
      </p:sp>
      <p:sp>
        <p:nvSpPr>
          <p:cNvPr id="3" name="Content Placeholder 2">
            <a:extLst>
              <a:ext uri="{FF2B5EF4-FFF2-40B4-BE49-F238E27FC236}">
                <a16:creationId xmlns:a16="http://schemas.microsoft.com/office/drawing/2014/main" id="{4D131F6D-B1D5-6F6B-F074-70EA05A09615}"/>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22432855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VM Insights</a:t>
            </a:r>
          </a:p>
        </p:txBody>
      </p:sp>
      <p:grpSp>
        <p:nvGrpSpPr>
          <p:cNvPr id="4" name="Group 3">
            <a:extLst>
              <a:ext uri="{FF2B5EF4-FFF2-40B4-BE49-F238E27FC236}">
                <a16:creationId xmlns:a16="http://schemas.microsoft.com/office/drawing/2014/main" id="{C584124E-5D36-553B-8A06-AC7BE20D9EEC}"/>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720B118D-8EAA-06C4-CD6F-5D492C474B2F}"/>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C110D9EA-329E-0932-1A13-C79FE92C1C86}"/>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4.1</a:t>
              </a:r>
              <a:endParaRPr lang="fr-FR" sz="1200" dirty="0" err="1">
                <a:solidFill>
                  <a:schemeClr val="bg1"/>
                </a:solidFill>
              </a:endParaRPr>
            </a:p>
          </p:txBody>
        </p:sp>
      </p:grpSp>
      <p:pic>
        <p:nvPicPr>
          <p:cNvPr id="2050" name="Picture 2" descr="Screenshot that shows the VM insights perspective in the Azure portal.">
            <a:extLst>
              <a:ext uri="{FF2B5EF4-FFF2-40B4-BE49-F238E27FC236}">
                <a16:creationId xmlns:a16="http://schemas.microsoft.com/office/drawing/2014/main" id="{9ECFF2C2-CAAC-5ADE-BAFF-B6B4DACC7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4" y="1250350"/>
            <a:ext cx="10909300" cy="505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1211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9B5D-4BDE-447E-6C1E-95B5EC4FE47F}"/>
              </a:ext>
            </a:extLst>
          </p:cNvPr>
          <p:cNvSpPr>
            <a:spLocks noGrp="1"/>
          </p:cNvSpPr>
          <p:nvPr>
            <p:ph type="title"/>
          </p:nvPr>
        </p:nvSpPr>
        <p:spPr>
          <a:xfrm>
            <a:off x="588263" y="457200"/>
            <a:ext cx="11018520" cy="492443"/>
          </a:xfrm>
        </p:spPr>
        <p:txBody>
          <a:bodyPr/>
          <a:lstStyle/>
          <a:p>
            <a:r>
              <a:rPr lang="en-US" sz="3200"/>
              <a:t>Infrastructure monitoring</a:t>
            </a:r>
          </a:p>
        </p:txBody>
      </p:sp>
      <p:pic>
        <p:nvPicPr>
          <p:cNvPr id="27" name="Picture 26" descr="azure monitor logo">
            <a:extLst>
              <a:ext uri="{FF2B5EF4-FFF2-40B4-BE49-F238E27FC236}">
                <a16:creationId xmlns:a16="http://schemas.microsoft.com/office/drawing/2014/main" id="{4D7E0981-6F1A-BDDE-4EB4-56E9ABB314C5}"/>
              </a:ext>
            </a:extLst>
          </p:cNvPr>
          <p:cNvPicPr>
            <a:picLocks noChangeAspect="1"/>
          </p:cNvPicPr>
          <p:nvPr/>
        </p:nvPicPr>
        <p:blipFill>
          <a:blip r:embed="rId3"/>
          <a:stretch>
            <a:fillRect/>
          </a:stretch>
        </p:blipFill>
        <p:spPr>
          <a:xfrm>
            <a:off x="11114255" y="457200"/>
            <a:ext cx="492528" cy="493776"/>
          </a:xfrm>
          <a:prstGeom prst="rect">
            <a:avLst/>
          </a:prstGeom>
        </p:spPr>
      </p:pic>
      <p:sp>
        <p:nvSpPr>
          <p:cNvPr id="19" name="arrow_15" title="Icon of a arrow in a circle pointed right">
            <a:extLst>
              <a:ext uri="{FF2B5EF4-FFF2-40B4-BE49-F238E27FC236}">
                <a16:creationId xmlns:a16="http://schemas.microsoft.com/office/drawing/2014/main" id="{97A157EE-C05F-A725-353B-2B6E19E6302F}"/>
              </a:ext>
            </a:extLst>
          </p:cNvPr>
          <p:cNvSpPr>
            <a:spLocks noChangeAspect="1" noEditPoints="1"/>
          </p:cNvSpPr>
          <p:nvPr/>
        </p:nvSpPr>
        <p:spPr bwMode="auto">
          <a:xfrm>
            <a:off x="659361" y="1690407"/>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8" name="Rectangle 7">
            <a:extLst>
              <a:ext uri="{FF2B5EF4-FFF2-40B4-BE49-F238E27FC236}">
                <a16:creationId xmlns:a16="http://schemas.microsoft.com/office/drawing/2014/main" id="{D1026D3A-40FB-413E-72B0-7CE84A0CC798}"/>
              </a:ext>
            </a:extLst>
          </p:cNvPr>
          <p:cNvSpPr/>
          <p:nvPr/>
        </p:nvSpPr>
        <p:spPr>
          <a:xfrm>
            <a:off x="1236664" y="1559799"/>
            <a:ext cx="475488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solidFill>
                  <a:schemeClr val="accent1"/>
                </a:solidFill>
                <a:latin typeface="+mj-lt"/>
                <a:cs typeface="Segoe UI" panose="020B0502040204020203" pitchFamily="34" charset="0"/>
              </a:rPr>
              <a:t>Support</a:t>
            </a:r>
            <a:r>
              <a:rPr lang="en-US" sz="1600" kern="0">
                <a:latin typeface="Segoe UI" panose="020B0502040204020203" pitchFamily="34" charset="0"/>
                <a:ea typeface="Segoe UI Light" charset="0"/>
                <a:cs typeface="Segoe UI" panose="020B0502040204020203" pitchFamily="34" charset="0"/>
              </a:rPr>
              <a:t> for AKS (Windows/Linux), Virtual</a:t>
            </a:r>
            <a:br>
              <a:rPr lang="en-US" sz="1600" kern="0">
                <a:latin typeface="Segoe UI" panose="020B0502040204020203" pitchFamily="34" charset="0"/>
                <a:ea typeface="Segoe UI Light" charset="0"/>
                <a:cs typeface="Segoe UI" panose="020B0502040204020203" pitchFamily="34" charset="0"/>
              </a:rPr>
            </a:br>
            <a:r>
              <a:rPr lang="en-US" sz="1600" kern="0" err="1">
                <a:latin typeface="Segoe UI" panose="020B0502040204020203" pitchFamily="34" charset="0"/>
                <a:ea typeface="Segoe UI Light" charset="0"/>
                <a:cs typeface="Segoe UI" panose="020B0502040204020203" pitchFamily="34" charset="0"/>
              </a:rPr>
              <a:t>Node+ACI</a:t>
            </a:r>
            <a:r>
              <a:rPr lang="en-US" sz="1600" kern="0">
                <a:latin typeface="Segoe UI" panose="020B0502040204020203" pitchFamily="34" charset="0"/>
                <a:ea typeface="Segoe UI Light" charset="0"/>
                <a:cs typeface="Segoe UI" panose="020B0502040204020203" pitchFamily="34" charset="0"/>
              </a:rPr>
              <a:t>, and AKS-engine</a:t>
            </a:r>
          </a:p>
        </p:txBody>
      </p:sp>
      <p:sp>
        <p:nvSpPr>
          <p:cNvPr id="20" name="arrow_15" title="Icon of a arrow in a circle pointed right">
            <a:extLst>
              <a:ext uri="{FF2B5EF4-FFF2-40B4-BE49-F238E27FC236}">
                <a16:creationId xmlns:a16="http://schemas.microsoft.com/office/drawing/2014/main" id="{9ACD94FD-9D25-BAD9-85EB-0E19332ED320}"/>
              </a:ext>
            </a:extLst>
          </p:cNvPr>
          <p:cNvSpPr>
            <a:spLocks noChangeAspect="1" noEditPoints="1"/>
          </p:cNvSpPr>
          <p:nvPr/>
        </p:nvSpPr>
        <p:spPr bwMode="auto">
          <a:xfrm>
            <a:off x="659361" y="2464278"/>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9" name="Rectangle 8">
            <a:extLst>
              <a:ext uri="{FF2B5EF4-FFF2-40B4-BE49-F238E27FC236}">
                <a16:creationId xmlns:a16="http://schemas.microsoft.com/office/drawing/2014/main" id="{21F18EC7-019F-894D-7ACF-BBE3C8E2430C}"/>
              </a:ext>
            </a:extLst>
          </p:cNvPr>
          <p:cNvSpPr/>
          <p:nvPr/>
        </p:nvSpPr>
        <p:spPr>
          <a:xfrm>
            <a:off x="1236664" y="2333671"/>
            <a:ext cx="475488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solidFill>
                  <a:schemeClr val="accent1"/>
                </a:solidFill>
                <a:latin typeface="+mj-lt"/>
                <a:cs typeface="Segoe UI" panose="020B0502040204020203" pitchFamily="34" charset="0"/>
              </a:rPr>
              <a:t>Live</a:t>
            </a:r>
            <a:r>
              <a:rPr lang="en-US" sz="1600" kern="0">
                <a:latin typeface="Segoe UI" panose="020B0502040204020203" pitchFamily="34" charset="0"/>
                <a:ea typeface="Segoe UI Light" charset="0"/>
                <a:cs typeface="Segoe UI" panose="020B0502040204020203" pitchFamily="34" charset="0"/>
              </a:rPr>
              <a:t> Container logs, Live Kubernetes Event logs,</a:t>
            </a:r>
            <a:br>
              <a:rPr lang="en-US" sz="1600" kern="0">
                <a:latin typeface="Segoe UI" panose="020B0502040204020203" pitchFamily="34" charset="0"/>
                <a:ea typeface="Segoe UI Light" charset="0"/>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and </a:t>
            </a:r>
            <a:r>
              <a:rPr lang="en-US" sz="1600" kern="0">
                <a:solidFill>
                  <a:schemeClr val="accent1"/>
                </a:solidFill>
                <a:latin typeface="+mj-lt"/>
                <a:cs typeface="Segoe UI" panose="020B0502040204020203" pitchFamily="34" charset="0"/>
              </a:rPr>
              <a:t>Prometheus</a:t>
            </a:r>
            <a:r>
              <a:rPr lang="en-US" sz="1600" kern="0">
                <a:latin typeface="Segoe UI" panose="020B0502040204020203" pitchFamily="34" charset="0"/>
                <a:ea typeface="Segoe UI Light" charset="0"/>
                <a:cs typeface="Segoe UI" panose="020B0502040204020203" pitchFamily="34" charset="0"/>
              </a:rPr>
              <a:t> metrics for observability</a:t>
            </a:r>
          </a:p>
        </p:txBody>
      </p:sp>
      <p:sp>
        <p:nvSpPr>
          <p:cNvPr id="21" name="arrow_15" title="Icon of a arrow in a circle pointed right">
            <a:extLst>
              <a:ext uri="{FF2B5EF4-FFF2-40B4-BE49-F238E27FC236}">
                <a16:creationId xmlns:a16="http://schemas.microsoft.com/office/drawing/2014/main" id="{8B7DC988-D07E-6595-C818-8289BB5BBEBE}"/>
              </a:ext>
            </a:extLst>
          </p:cNvPr>
          <p:cNvSpPr>
            <a:spLocks noChangeAspect="1" noEditPoints="1"/>
          </p:cNvSpPr>
          <p:nvPr/>
        </p:nvSpPr>
        <p:spPr bwMode="auto">
          <a:xfrm>
            <a:off x="659361" y="3238149"/>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0" name="Rectangle 9">
            <a:extLst>
              <a:ext uri="{FF2B5EF4-FFF2-40B4-BE49-F238E27FC236}">
                <a16:creationId xmlns:a16="http://schemas.microsoft.com/office/drawing/2014/main" id="{AA9F3789-6560-FBB5-D87B-1576C526B96B}"/>
              </a:ext>
            </a:extLst>
          </p:cNvPr>
          <p:cNvSpPr/>
          <p:nvPr/>
        </p:nvSpPr>
        <p:spPr>
          <a:xfrm>
            <a:off x="1236664" y="3107541"/>
            <a:ext cx="475488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Monitor </a:t>
            </a:r>
            <a:r>
              <a:rPr lang="en-US" sz="1600" kern="0">
                <a:solidFill>
                  <a:schemeClr val="accent1"/>
                </a:solidFill>
                <a:latin typeface="+mj-lt"/>
                <a:cs typeface="Segoe UI" panose="020B0502040204020203" pitchFamily="34" charset="0"/>
              </a:rPr>
              <a:t>multi-cluster</a:t>
            </a:r>
            <a:r>
              <a:rPr lang="en-US" sz="1600" kern="0">
                <a:latin typeface="Segoe UI" panose="020B0502040204020203" pitchFamily="34" charset="0"/>
                <a:ea typeface="Segoe UI Light" charset="0"/>
                <a:cs typeface="Segoe UI" panose="020B0502040204020203" pitchFamily="34" charset="0"/>
              </a:rPr>
              <a:t> health, node status and</a:t>
            </a:r>
            <a:br>
              <a:rPr lang="en-US" sz="1600" kern="0">
                <a:latin typeface="Segoe UI" panose="020B0502040204020203" pitchFamily="34" charset="0"/>
                <a:ea typeface="Segoe UI Light" charset="0"/>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perf across nodes, controllers, and containers</a:t>
            </a:r>
          </a:p>
        </p:txBody>
      </p:sp>
      <p:sp>
        <p:nvSpPr>
          <p:cNvPr id="22" name="arrow_15" title="Icon of a arrow in a circle pointed right">
            <a:extLst>
              <a:ext uri="{FF2B5EF4-FFF2-40B4-BE49-F238E27FC236}">
                <a16:creationId xmlns:a16="http://schemas.microsoft.com/office/drawing/2014/main" id="{DB4C932A-D79E-1554-9381-91CAEDC93A71}"/>
              </a:ext>
            </a:extLst>
          </p:cNvPr>
          <p:cNvSpPr>
            <a:spLocks noChangeAspect="1" noEditPoints="1"/>
          </p:cNvSpPr>
          <p:nvPr/>
        </p:nvSpPr>
        <p:spPr bwMode="auto">
          <a:xfrm>
            <a:off x="659361" y="4012020"/>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1" name="Rectangle 10">
            <a:extLst>
              <a:ext uri="{FF2B5EF4-FFF2-40B4-BE49-F238E27FC236}">
                <a16:creationId xmlns:a16="http://schemas.microsoft.com/office/drawing/2014/main" id="{0AE4E380-EEAA-D49F-1D4E-CE3325DF72C8}"/>
              </a:ext>
            </a:extLst>
          </p:cNvPr>
          <p:cNvSpPr/>
          <p:nvPr/>
        </p:nvSpPr>
        <p:spPr>
          <a:xfrm>
            <a:off x="1236664" y="3881412"/>
            <a:ext cx="475488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solidFill>
                  <a:schemeClr val="accent1"/>
                </a:solidFill>
                <a:latin typeface="+mj-lt"/>
                <a:cs typeface="Segoe UI" panose="020B0502040204020203" pitchFamily="34" charset="0"/>
              </a:rPr>
              <a:t>VM logs and perf counters </a:t>
            </a:r>
            <a:r>
              <a:rPr lang="en-US" sz="1600" kern="0">
                <a:latin typeface="Segoe UI" panose="020B0502040204020203" pitchFamily="34" charset="0"/>
                <a:ea typeface="Segoe UI Light" charset="0"/>
                <a:cs typeface="Segoe UI" panose="020B0502040204020203" pitchFamily="34" charset="0"/>
              </a:rPr>
              <a:t>to troubleshoot</a:t>
            </a:r>
            <a:br>
              <a:rPr lang="en-US" sz="1600" kern="0">
                <a:latin typeface="Segoe UI" panose="020B0502040204020203" pitchFamily="34" charset="0"/>
                <a:ea typeface="Segoe UI Light" charset="0"/>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issues and identify health problems</a:t>
            </a:r>
          </a:p>
        </p:txBody>
      </p:sp>
      <p:sp>
        <p:nvSpPr>
          <p:cNvPr id="24" name="arrow_15" descr="Icon of a arrow in a circle pointed right" title="Icon of a arrow in a circle pointed right">
            <a:extLst>
              <a:ext uri="{FF2B5EF4-FFF2-40B4-BE49-F238E27FC236}">
                <a16:creationId xmlns:a16="http://schemas.microsoft.com/office/drawing/2014/main" id="{B9173214-ABA4-CEA8-C42B-65916E53E36A}"/>
              </a:ext>
            </a:extLst>
          </p:cNvPr>
          <p:cNvSpPr>
            <a:spLocks noChangeAspect="1" noEditPoints="1"/>
          </p:cNvSpPr>
          <p:nvPr/>
        </p:nvSpPr>
        <p:spPr bwMode="auto">
          <a:xfrm>
            <a:off x="659361" y="4785891"/>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4" name="Rectangle 13">
            <a:extLst>
              <a:ext uri="{FF2B5EF4-FFF2-40B4-BE49-F238E27FC236}">
                <a16:creationId xmlns:a16="http://schemas.microsoft.com/office/drawing/2014/main" id="{0F66CE15-88E0-B83D-A00C-03BF667DCDAD}"/>
              </a:ext>
            </a:extLst>
          </p:cNvPr>
          <p:cNvSpPr/>
          <p:nvPr/>
        </p:nvSpPr>
        <p:spPr>
          <a:xfrm>
            <a:off x="1236664" y="4655283"/>
            <a:ext cx="475488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da-DK" sz="1600" kern="0">
                <a:latin typeface="Segoe UI" panose="020B0502040204020203" pitchFamily="34" charset="0"/>
                <a:ea typeface="Segoe UI Light" charset="0"/>
                <a:cs typeface="Segoe UI" panose="020B0502040204020203" pitchFamily="34" charset="0"/>
              </a:rPr>
              <a:t>Visualize service dependencies and</a:t>
            </a:r>
            <a:br>
              <a:rPr lang="da-DK" sz="1600" kern="0">
                <a:latin typeface="Segoe UI" panose="020B0502040204020203" pitchFamily="34" charset="0"/>
                <a:ea typeface="Segoe UI Light" charset="0"/>
                <a:cs typeface="Segoe UI" panose="020B0502040204020203" pitchFamily="34" charset="0"/>
              </a:rPr>
            </a:br>
            <a:r>
              <a:rPr lang="da-DK" sz="1600" kern="0">
                <a:latin typeface="Segoe UI" panose="020B0502040204020203" pitchFamily="34" charset="0"/>
                <a:ea typeface="Segoe UI Light" charset="0"/>
                <a:cs typeface="Segoe UI" panose="020B0502040204020203" pitchFamily="34" charset="0"/>
              </a:rPr>
              <a:t>connection failures in </a:t>
            </a:r>
            <a:r>
              <a:rPr lang="da-DK" sz="1600" kern="0">
                <a:solidFill>
                  <a:schemeClr val="accent1"/>
                </a:solidFill>
                <a:latin typeface="+mj-lt"/>
                <a:cs typeface="Segoe UI" panose="020B0502040204020203" pitchFamily="34" charset="0"/>
              </a:rPr>
              <a:t>VM maps</a:t>
            </a:r>
          </a:p>
        </p:txBody>
      </p:sp>
      <p:sp>
        <p:nvSpPr>
          <p:cNvPr id="23" name="arrow_15" title="Icon of a arrow in a circle pointed right">
            <a:extLst>
              <a:ext uri="{FF2B5EF4-FFF2-40B4-BE49-F238E27FC236}">
                <a16:creationId xmlns:a16="http://schemas.microsoft.com/office/drawing/2014/main" id="{FD27F05B-301D-3B8A-DCB1-867432DC0287}"/>
              </a:ext>
            </a:extLst>
          </p:cNvPr>
          <p:cNvSpPr>
            <a:spLocks noChangeAspect="1" noEditPoints="1"/>
          </p:cNvSpPr>
          <p:nvPr/>
        </p:nvSpPr>
        <p:spPr bwMode="auto">
          <a:xfrm>
            <a:off x="659361" y="5559762"/>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2" name="Rectangle 11">
            <a:extLst>
              <a:ext uri="{FF2B5EF4-FFF2-40B4-BE49-F238E27FC236}">
                <a16:creationId xmlns:a16="http://schemas.microsoft.com/office/drawing/2014/main" id="{1B1644DC-D892-6F41-47A4-73362A07D01E}"/>
              </a:ext>
            </a:extLst>
          </p:cNvPr>
          <p:cNvSpPr/>
          <p:nvPr/>
        </p:nvSpPr>
        <p:spPr>
          <a:xfrm>
            <a:off x="1236664" y="5429156"/>
            <a:ext cx="475488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Out-of-the-box </a:t>
            </a:r>
            <a:r>
              <a:rPr lang="en-US" sz="1600" kern="0">
                <a:solidFill>
                  <a:schemeClr val="accent1"/>
                </a:solidFill>
                <a:latin typeface="+mj-lt"/>
                <a:cs typeface="Segoe UI" panose="020B0502040204020203" pitchFamily="34" charset="0"/>
              </a:rPr>
              <a:t>workbooks</a:t>
            </a:r>
            <a:r>
              <a:rPr lang="en-US" sz="1600" kern="0">
                <a:latin typeface="Segoe UI" panose="020B0502040204020203" pitchFamily="34" charset="0"/>
                <a:ea typeface="Segoe UI Light" charset="0"/>
                <a:cs typeface="Segoe UI" panose="020B0502040204020203" pitchFamily="34" charset="0"/>
              </a:rPr>
              <a:t> to diagnose</a:t>
            </a:r>
            <a:br>
              <a:rPr lang="en-US" sz="1600" kern="0">
                <a:latin typeface="Segoe UI" panose="020B0502040204020203" pitchFamily="34" charset="0"/>
                <a:ea typeface="Segoe UI Light" charset="0"/>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VM/Storage Perf Health and Network Dependencies</a:t>
            </a:r>
          </a:p>
        </p:txBody>
      </p:sp>
      <p:pic>
        <p:nvPicPr>
          <p:cNvPr id="16" name="Picture 15" descr="Screenshot">
            <a:extLst>
              <a:ext uri="{FF2B5EF4-FFF2-40B4-BE49-F238E27FC236}">
                <a16:creationId xmlns:a16="http://schemas.microsoft.com/office/drawing/2014/main" id="{3A4112B6-DC7F-BEB3-D5CF-02C14728A345}"/>
              </a:ext>
            </a:extLst>
          </p:cNvPr>
          <p:cNvPicPr>
            <a:picLocks noChangeAspect="1"/>
          </p:cNvPicPr>
          <p:nvPr/>
        </p:nvPicPr>
        <p:blipFill>
          <a:blip r:embed="rId4"/>
          <a:stretch>
            <a:fillRect/>
          </a:stretch>
        </p:blipFill>
        <p:spPr>
          <a:xfrm>
            <a:off x="6102391" y="1436688"/>
            <a:ext cx="4952244" cy="3172532"/>
          </a:xfrm>
          <a:prstGeom prst="rect">
            <a:avLst/>
          </a:prstGeom>
          <a:ln>
            <a:solidFill>
              <a:srgbClr val="2F2F2F"/>
            </a:solidFill>
          </a:ln>
          <a:effectLst/>
        </p:spPr>
      </p:pic>
      <p:pic>
        <p:nvPicPr>
          <p:cNvPr id="17" name="Picture 16" descr="Screenshot">
            <a:extLst>
              <a:ext uri="{FF2B5EF4-FFF2-40B4-BE49-F238E27FC236}">
                <a16:creationId xmlns:a16="http://schemas.microsoft.com/office/drawing/2014/main" id="{E528DF58-12CB-D94B-617A-2802D97D1BEE}"/>
              </a:ext>
            </a:extLst>
          </p:cNvPr>
          <p:cNvPicPr>
            <a:picLocks noChangeAspect="1"/>
          </p:cNvPicPr>
          <p:nvPr/>
        </p:nvPicPr>
        <p:blipFill>
          <a:blip r:embed="rId5"/>
          <a:stretch>
            <a:fillRect/>
          </a:stretch>
        </p:blipFill>
        <p:spPr>
          <a:xfrm>
            <a:off x="7311121" y="3476834"/>
            <a:ext cx="4298267" cy="2792204"/>
          </a:xfrm>
          <a:prstGeom prst="rect">
            <a:avLst/>
          </a:prstGeom>
          <a:ln>
            <a:solidFill>
              <a:srgbClr val="2F2F2F"/>
            </a:solidFill>
          </a:ln>
          <a:effectLst>
            <a:outerShdw blurRad="88900" dist="38100" dir="2700000" algn="tl" rotWithShape="0">
              <a:srgbClr val="333333">
                <a:alpha val="30000"/>
              </a:srgbClr>
            </a:outerShdw>
          </a:effectLst>
        </p:spPr>
      </p:pic>
      <p:sp>
        <p:nvSpPr>
          <p:cNvPr id="4" name="TextBox 3">
            <a:extLst>
              <a:ext uri="{FF2B5EF4-FFF2-40B4-BE49-F238E27FC236}">
                <a16:creationId xmlns:a16="http://schemas.microsoft.com/office/drawing/2014/main" id="{4E5803E2-A89D-D0A8-5C15-E0C16E0BF5CF}"/>
              </a:ext>
            </a:extLst>
          </p:cNvPr>
          <p:cNvSpPr txBox="1"/>
          <p:nvPr/>
        </p:nvSpPr>
        <p:spPr>
          <a:xfrm>
            <a:off x="10997184" y="969264"/>
            <a:ext cx="731520" cy="1384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900" i="1" dirty="0">
                <a:cs typeface="Segoe UI"/>
              </a:rPr>
              <a:t>Azure Monitor</a:t>
            </a:r>
          </a:p>
        </p:txBody>
      </p:sp>
    </p:spTree>
    <p:extLst>
      <p:ext uri="{BB962C8B-B14F-4D97-AF65-F5344CB8AC3E}">
        <p14:creationId xmlns:p14="http://schemas.microsoft.com/office/powerpoint/2010/main" val="501157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16667E-6 4.07407E-6 L 0.01849 4.07407E-6 " pathEditMode="relative" rAng="0" ptsTypes="AA">
                                      <p:cBhvr>
                                        <p:cTn id="9" dur="500" spd="-100000" fill="hold"/>
                                        <p:tgtEl>
                                          <p:spTgt spid="8"/>
                                        </p:tgtEl>
                                        <p:attrNameLst>
                                          <p:attrName>ppt_x</p:attrName>
                                          <p:attrName>ppt_y</p:attrName>
                                        </p:attrNameLst>
                                      </p:cBhvr>
                                      <p:rCtr x="924" y="0"/>
                                    </p:animMotion>
                                  </p:childTnLst>
                                </p:cTn>
                              </p:par>
                              <p:par>
                                <p:cTn id="10" presetID="10" presetClass="entr" presetSubtype="0" fill="hold" grpId="0" nodeType="withEffect">
                                  <p:stCondLst>
                                    <p:cond delay="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35" presetClass="path" presetSubtype="0" decel="100000" fill="hold" grpId="1" nodeType="withEffect">
                                  <p:stCondLst>
                                    <p:cond delay="50"/>
                                  </p:stCondLst>
                                  <p:childTnLst>
                                    <p:animMotion origin="layout" path="M -4.16667E-6 2.59259E-6 L 0.01849 2.59259E-6 " pathEditMode="relative" rAng="0" ptsTypes="AA">
                                      <p:cBhvr>
                                        <p:cTn id="14" dur="500" spd="-100000" fill="hold"/>
                                        <p:tgtEl>
                                          <p:spTgt spid="9"/>
                                        </p:tgtEl>
                                        <p:attrNameLst>
                                          <p:attrName>ppt_x</p:attrName>
                                          <p:attrName>ppt_y</p:attrName>
                                        </p:attrNameLst>
                                      </p:cBhvr>
                                      <p:rCtr x="924" y="0"/>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35" presetClass="path" presetSubtype="0" decel="100000" fill="hold" grpId="1" nodeType="withEffect">
                                  <p:stCondLst>
                                    <p:cond delay="100"/>
                                  </p:stCondLst>
                                  <p:childTnLst>
                                    <p:animMotion origin="layout" path="M -4.16667E-6 -3.7037E-7 L 0.01849 -3.7037E-7 " pathEditMode="relative" rAng="0" ptsTypes="AA">
                                      <p:cBhvr>
                                        <p:cTn id="19" dur="500" spd="-100000" fill="hold"/>
                                        <p:tgtEl>
                                          <p:spTgt spid="10"/>
                                        </p:tgtEl>
                                        <p:attrNameLst>
                                          <p:attrName>ppt_x</p:attrName>
                                          <p:attrName>ppt_y</p:attrName>
                                        </p:attrNameLst>
                                      </p:cBhvr>
                                      <p:rCtr x="924" y="0"/>
                                    </p:animMotion>
                                  </p:childTnLst>
                                </p:cTn>
                              </p:par>
                              <p:par>
                                <p:cTn id="20" presetID="10" presetClass="entr" presetSubtype="0" fill="hold" grpId="0" nodeType="withEffect">
                                  <p:stCondLst>
                                    <p:cond delay="1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35" presetClass="path" presetSubtype="0" decel="100000" fill="hold" grpId="1" nodeType="withEffect">
                                  <p:stCondLst>
                                    <p:cond delay="150"/>
                                  </p:stCondLst>
                                  <p:childTnLst>
                                    <p:animMotion origin="layout" path="M -4.16667E-6 -1.85185E-6 L 0.01849 -1.85185E-6 " pathEditMode="relative" rAng="0" ptsTypes="AA">
                                      <p:cBhvr>
                                        <p:cTn id="24" dur="500" spd="-100000" fill="hold"/>
                                        <p:tgtEl>
                                          <p:spTgt spid="11"/>
                                        </p:tgtEl>
                                        <p:attrNameLst>
                                          <p:attrName>ppt_x</p:attrName>
                                          <p:attrName>ppt_y</p:attrName>
                                        </p:attrNameLst>
                                      </p:cBhvr>
                                      <p:rCtr x="924" y="0"/>
                                    </p:animMotion>
                                  </p:childTnLst>
                                </p:cTn>
                              </p:par>
                              <p:par>
                                <p:cTn id="25" presetID="10" presetClass="entr" presetSubtype="0" fill="hold" grpId="0" nodeType="withEffect">
                                  <p:stCondLst>
                                    <p:cond delay="2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35" presetClass="path" presetSubtype="0" decel="100000" fill="hold" grpId="1" nodeType="withEffect">
                                  <p:stCondLst>
                                    <p:cond delay="200"/>
                                  </p:stCondLst>
                                  <p:childTnLst>
                                    <p:animMotion origin="layout" path="M -4.16667E-6 -3.33333E-6 L 0.01849 -3.33333E-6 " pathEditMode="relative" rAng="0" ptsTypes="AA">
                                      <p:cBhvr>
                                        <p:cTn id="29" dur="500" spd="-100000" fill="hold"/>
                                        <p:tgtEl>
                                          <p:spTgt spid="14"/>
                                        </p:tgtEl>
                                        <p:attrNameLst>
                                          <p:attrName>ppt_x</p:attrName>
                                          <p:attrName>ppt_y</p:attrName>
                                        </p:attrNameLst>
                                      </p:cBhvr>
                                      <p:rCtr x="924" y="0"/>
                                    </p:animMotion>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35" presetClass="path" presetSubtype="0" decel="100000" fill="hold" grpId="1" nodeType="withEffect">
                                  <p:stCondLst>
                                    <p:cond delay="250"/>
                                  </p:stCondLst>
                                  <p:childTnLst>
                                    <p:animMotion origin="layout" path="M -4.16667E-6 3.7037E-6 L 0.01849 3.7037E-6 " pathEditMode="relative" rAng="0" ptsTypes="AA">
                                      <p:cBhvr>
                                        <p:cTn id="34" dur="500" spd="-100000" fill="hold"/>
                                        <p:tgtEl>
                                          <p:spTgt spid="12"/>
                                        </p:tgtEl>
                                        <p:attrNameLst>
                                          <p:attrName>ppt_x</p:attrName>
                                          <p:attrName>ppt_y</p:attrName>
                                        </p:attrNameLst>
                                      </p:cBhvr>
                                      <p:rCtr x="924" y="0"/>
                                    </p:animMotion>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35" presetClass="path" presetSubtype="0" decel="100000" fill="hold" nodeType="withEffect">
                                  <p:stCondLst>
                                    <p:cond delay="0"/>
                                  </p:stCondLst>
                                  <p:childTnLst>
                                    <p:animMotion origin="layout" path="M 1.11022E-16 2.59259E-6 L 1.11022E-16 0.02615 " pathEditMode="relative" rAng="0" ptsTypes="AA">
                                      <p:cBhvr>
                                        <p:cTn id="39" dur="500" spd="-100000" fill="hold"/>
                                        <p:tgtEl>
                                          <p:spTgt spid="16"/>
                                        </p:tgtEl>
                                        <p:attrNameLst>
                                          <p:attrName>ppt_x</p:attrName>
                                          <p:attrName>ppt_y</p:attrName>
                                        </p:attrNameLst>
                                      </p:cBhvr>
                                      <p:rCtr x="0" y="1296"/>
                                    </p:animMotion>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35" presetClass="path" presetSubtype="0" decel="100000" fill="hold" nodeType="withEffect">
                                  <p:stCondLst>
                                    <p:cond delay="0"/>
                                  </p:stCondLst>
                                  <p:childTnLst>
                                    <p:animMotion origin="layout" path="M 1.11022E-16 2.59259E-6 L 1.11022E-16 0.02615 " pathEditMode="relative" rAng="0" ptsTypes="AA">
                                      <p:cBhvr>
                                        <p:cTn id="44" dur="500" spd="-100000" fill="hold"/>
                                        <p:tgtEl>
                                          <p:spTgt spid="17"/>
                                        </p:tgtEl>
                                        <p:attrNameLst>
                                          <p:attrName>ppt_x</p:attrName>
                                          <p:attrName>ppt_y</p:attrName>
                                        </p:attrNameLst>
                                      </p:cBhvr>
                                      <p:rCtr x="0" y="1296"/>
                                    </p:animMotion>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35" presetClass="path" presetSubtype="0" decel="100000" fill="hold" grpId="1" nodeType="withEffect">
                                  <p:stCondLst>
                                    <p:cond delay="0"/>
                                  </p:stCondLst>
                                  <p:childTnLst>
                                    <p:animMotion origin="layout" path="M -1.66667E-6 -1.11111E-6 L 0.01849 -1.11111E-6 " pathEditMode="relative" rAng="0" ptsTypes="AA">
                                      <p:cBhvr>
                                        <p:cTn id="49" dur="500" spd="-100000" fill="hold"/>
                                        <p:tgtEl>
                                          <p:spTgt spid="19"/>
                                        </p:tgtEl>
                                        <p:attrNameLst>
                                          <p:attrName>ppt_x</p:attrName>
                                          <p:attrName>ppt_y</p:attrName>
                                        </p:attrNameLst>
                                      </p:cBhvr>
                                      <p:rCtr x="924" y="0"/>
                                    </p:animMotion>
                                  </p:childTnLst>
                                </p:cTn>
                              </p:par>
                              <p:par>
                                <p:cTn id="50" presetID="10" presetClass="entr" presetSubtype="0" fill="hold" grpId="0" nodeType="withEffect">
                                  <p:stCondLst>
                                    <p:cond delay="5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35" presetClass="path" presetSubtype="0" decel="100000" fill="hold" grpId="1" nodeType="withEffect">
                                  <p:stCondLst>
                                    <p:cond delay="50"/>
                                  </p:stCondLst>
                                  <p:childTnLst>
                                    <p:animMotion origin="layout" path="M -1.66667E-6 -1.11111E-6 L 0.01849 -1.11111E-6 " pathEditMode="relative" rAng="0" ptsTypes="AA">
                                      <p:cBhvr>
                                        <p:cTn id="54" dur="500" spd="-100000" fill="hold"/>
                                        <p:tgtEl>
                                          <p:spTgt spid="20"/>
                                        </p:tgtEl>
                                        <p:attrNameLst>
                                          <p:attrName>ppt_x</p:attrName>
                                          <p:attrName>ppt_y</p:attrName>
                                        </p:attrNameLst>
                                      </p:cBhvr>
                                      <p:rCtr x="924" y="0"/>
                                    </p:animMotion>
                                  </p:childTnLst>
                                </p:cTn>
                              </p:par>
                              <p:par>
                                <p:cTn id="55" presetID="10" presetClass="entr" presetSubtype="0" fill="hold" grpId="0" nodeType="withEffect">
                                  <p:stCondLst>
                                    <p:cond delay="10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35" presetClass="path" presetSubtype="0" decel="100000" fill="hold" grpId="1" nodeType="withEffect">
                                  <p:stCondLst>
                                    <p:cond delay="100"/>
                                  </p:stCondLst>
                                  <p:childTnLst>
                                    <p:animMotion origin="layout" path="M -1.66667E-6 -1.11111E-6 L 0.01849 -1.11111E-6 " pathEditMode="relative" rAng="0" ptsTypes="AA">
                                      <p:cBhvr>
                                        <p:cTn id="59" dur="500" spd="-100000" fill="hold"/>
                                        <p:tgtEl>
                                          <p:spTgt spid="21"/>
                                        </p:tgtEl>
                                        <p:attrNameLst>
                                          <p:attrName>ppt_x</p:attrName>
                                          <p:attrName>ppt_y</p:attrName>
                                        </p:attrNameLst>
                                      </p:cBhvr>
                                      <p:rCtr x="924" y="0"/>
                                    </p:animMotion>
                                  </p:childTnLst>
                                </p:cTn>
                              </p:par>
                              <p:par>
                                <p:cTn id="60" presetID="10" presetClass="entr" presetSubtype="0" fill="hold" grpId="0" nodeType="withEffect">
                                  <p:stCondLst>
                                    <p:cond delay="15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35" presetClass="path" presetSubtype="0" decel="100000" fill="hold" grpId="1" nodeType="withEffect">
                                  <p:stCondLst>
                                    <p:cond delay="150"/>
                                  </p:stCondLst>
                                  <p:childTnLst>
                                    <p:animMotion origin="layout" path="M -1.66667E-6 -1.11111E-6 L 0.01849 -1.11111E-6 " pathEditMode="relative" rAng="0" ptsTypes="AA">
                                      <p:cBhvr>
                                        <p:cTn id="64" dur="500" spd="-100000" fill="hold"/>
                                        <p:tgtEl>
                                          <p:spTgt spid="22"/>
                                        </p:tgtEl>
                                        <p:attrNameLst>
                                          <p:attrName>ppt_x</p:attrName>
                                          <p:attrName>ppt_y</p:attrName>
                                        </p:attrNameLst>
                                      </p:cBhvr>
                                      <p:rCtr x="924" y="0"/>
                                    </p:animMotion>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35" presetClass="path" presetSubtype="0" decel="100000" fill="hold" grpId="1" nodeType="withEffect">
                                  <p:stCondLst>
                                    <p:cond delay="200"/>
                                  </p:stCondLst>
                                  <p:childTnLst>
                                    <p:animMotion origin="layout" path="M -1.66667E-6 -1.11111E-6 L 0.01849 -1.11111E-6 " pathEditMode="relative" rAng="0" ptsTypes="AA">
                                      <p:cBhvr>
                                        <p:cTn id="69" dur="500" spd="-100000" fill="hold"/>
                                        <p:tgtEl>
                                          <p:spTgt spid="24"/>
                                        </p:tgtEl>
                                        <p:attrNameLst>
                                          <p:attrName>ppt_x</p:attrName>
                                          <p:attrName>ppt_y</p:attrName>
                                        </p:attrNameLst>
                                      </p:cBhvr>
                                      <p:rCtr x="924" y="0"/>
                                    </p:animMotion>
                                  </p:childTnLst>
                                </p:cTn>
                              </p:par>
                              <p:par>
                                <p:cTn id="70" presetID="10" presetClass="entr" presetSubtype="0" fill="hold" grpId="0" nodeType="withEffect">
                                  <p:stCondLst>
                                    <p:cond delay="25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35" presetClass="path" presetSubtype="0" decel="100000" fill="hold" grpId="1" nodeType="withEffect">
                                  <p:stCondLst>
                                    <p:cond delay="250"/>
                                  </p:stCondLst>
                                  <p:childTnLst>
                                    <p:animMotion origin="layout" path="M -1.66667E-6 -1.11111E-6 L 0.01849 -1.11111E-6 " pathEditMode="relative" rAng="0" ptsTypes="AA">
                                      <p:cBhvr>
                                        <p:cTn id="74" dur="500" spd="-100000" fill="hold"/>
                                        <p:tgtEl>
                                          <p:spTgt spid="23"/>
                                        </p:tgtEl>
                                        <p:attrNameLst>
                                          <p:attrName>ppt_x</p:attrName>
                                          <p:attrName>ppt_y</p:attrName>
                                        </p:attrNameLst>
                                      </p:cBhvr>
                                      <p:rCtr x="9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8" grpId="0"/>
      <p:bldP spid="8" grpId="1"/>
      <p:bldP spid="20" grpId="0" animBg="1"/>
      <p:bldP spid="20" grpId="1" animBg="1"/>
      <p:bldP spid="9" grpId="0"/>
      <p:bldP spid="9" grpId="1"/>
      <p:bldP spid="21" grpId="0" animBg="1"/>
      <p:bldP spid="21" grpId="1" animBg="1"/>
      <p:bldP spid="10" grpId="0"/>
      <p:bldP spid="10" grpId="1"/>
      <p:bldP spid="22" grpId="0" animBg="1"/>
      <p:bldP spid="22" grpId="1" animBg="1"/>
      <p:bldP spid="11" grpId="0"/>
      <p:bldP spid="11" grpId="1"/>
      <p:bldP spid="24" grpId="0" animBg="1"/>
      <p:bldP spid="24" grpId="1" animBg="1"/>
      <p:bldP spid="14" grpId="0"/>
      <p:bldP spid="14" grpId="1"/>
      <p:bldP spid="23" grpId="0" animBg="1"/>
      <p:bldP spid="23" grpId="1" animBg="1"/>
      <p:bldP spid="12" grpId="0"/>
      <p:bldP spid="1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D1CF1F-9D69-E4D3-3385-8A19CF76AEDB}"/>
              </a:ext>
            </a:extLst>
          </p:cNvPr>
          <p:cNvSpPr>
            <a:spLocks noGrp="1"/>
          </p:cNvSpPr>
          <p:nvPr>
            <p:ph type="title"/>
          </p:nvPr>
        </p:nvSpPr>
        <p:spPr>
          <a:xfrm>
            <a:off x="584200" y="3059668"/>
            <a:ext cx="9144000" cy="1477328"/>
          </a:xfrm>
        </p:spPr>
        <p:txBody>
          <a:bodyPr/>
          <a:lstStyle/>
          <a:p>
            <a:r>
              <a:rPr lang="en-US" dirty="0"/>
              <a:t>Demo</a:t>
            </a:r>
            <a:br>
              <a:rPr lang="en-US" dirty="0"/>
            </a:br>
            <a:br>
              <a:rPr lang="en-US" dirty="0"/>
            </a:br>
            <a:r>
              <a:rPr lang="en-US" sz="2400" dirty="0"/>
              <a:t>VM Insights</a:t>
            </a:r>
            <a:endParaRPr lang="fr-FR" dirty="0"/>
          </a:p>
        </p:txBody>
      </p:sp>
    </p:spTree>
    <p:extLst>
      <p:ext uri="{BB962C8B-B14F-4D97-AF65-F5344CB8AC3E}">
        <p14:creationId xmlns:p14="http://schemas.microsoft.com/office/powerpoint/2010/main" val="151906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A730-25CC-CB9F-16A2-6DE6BFCC76DB}"/>
              </a:ext>
            </a:extLst>
          </p:cNvPr>
          <p:cNvSpPr>
            <a:spLocks noGrp="1"/>
          </p:cNvSpPr>
          <p:nvPr>
            <p:ph type="title"/>
          </p:nvPr>
        </p:nvSpPr>
        <p:spPr/>
        <p:txBody>
          <a:bodyPr/>
          <a:lstStyle/>
          <a:p>
            <a:r>
              <a:rPr lang="en-US" dirty="0"/>
              <a:t>Container Insights</a:t>
            </a:r>
          </a:p>
        </p:txBody>
      </p:sp>
      <p:sp>
        <p:nvSpPr>
          <p:cNvPr id="3" name="Content Placeholder 2">
            <a:extLst>
              <a:ext uri="{FF2B5EF4-FFF2-40B4-BE49-F238E27FC236}">
                <a16:creationId xmlns:a16="http://schemas.microsoft.com/office/drawing/2014/main" id="{4D131F6D-B1D5-6F6B-F074-70EA05A09615}"/>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21770629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Containers Insights</a:t>
            </a:r>
          </a:p>
        </p:txBody>
      </p:sp>
      <p:grpSp>
        <p:nvGrpSpPr>
          <p:cNvPr id="4" name="Group 3">
            <a:extLst>
              <a:ext uri="{FF2B5EF4-FFF2-40B4-BE49-F238E27FC236}">
                <a16:creationId xmlns:a16="http://schemas.microsoft.com/office/drawing/2014/main" id="{C584124E-5D36-553B-8A06-AC7BE20D9EEC}"/>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720B118D-8EAA-06C4-CD6F-5D492C474B2F}"/>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C110D9EA-329E-0932-1A13-C79FE92C1C86}"/>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4.1</a:t>
              </a:r>
              <a:endParaRPr lang="fr-FR" sz="1200" dirty="0" err="1">
                <a:solidFill>
                  <a:schemeClr val="bg1"/>
                </a:solidFill>
              </a:endParaRPr>
            </a:p>
          </p:txBody>
        </p:sp>
      </p:grpSp>
      <p:pic>
        <p:nvPicPr>
          <p:cNvPr id="6" name="Picture 5" descr="A screenshot of a computer&#10;&#10;Description automatically generated">
            <a:extLst>
              <a:ext uri="{FF2B5EF4-FFF2-40B4-BE49-F238E27FC236}">
                <a16:creationId xmlns:a16="http://schemas.microsoft.com/office/drawing/2014/main" id="{2F1FAF3E-4674-DEC2-6CCA-665ED6FFDFFE}"/>
              </a:ext>
            </a:extLst>
          </p:cNvPr>
          <p:cNvPicPr>
            <a:picLocks noChangeAspect="1"/>
          </p:cNvPicPr>
          <p:nvPr/>
        </p:nvPicPr>
        <p:blipFill>
          <a:blip r:embed="rId3"/>
          <a:stretch>
            <a:fillRect/>
          </a:stretch>
        </p:blipFill>
        <p:spPr>
          <a:xfrm>
            <a:off x="178058" y="1011198"/>
            <a:ext cx="6372823" cy="342563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35213FE-6760-6631-EE26-541552A6BD17}"/>
              </a:ext>
            </a:extLst>
          </p:cNvPr>
          <p:cNvPicPr>
            <a:picLocks noChangeAspect="1"/>
          </p:cNvPicPr>
          <p:nvPr/>
        </p:nvPicPr>
        <p:blipFill>
          <a:blip r:embed="rId4"/>
          <a:stretch>
            <a:fillRect/>
          </a:stretch>
        </p:blipFill>
        <p:spPr>
          <a:xfrm>
            <a:off x="5945186" y="2574571"/>
            <a:ext cx="6246814" cy="4088547"/>
          </a:xfrm>
          <a:prstGeom prst="rect">
            <a:avLst/>
          </a:prstGeom>
        </p:spPr>
      </p:pic>
    </p:spTree>
    <p:extLst>
      <p:ext uri="{BB962C8B-B14F-4D97-AF65-F5344CB8AC3E}">
        <p14:creationId xmlns:p14="http://schemas.microsoft.com/office/powerpoint/2010/main" val="33525441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30C98-66F3-0BB9-7375-AF524100A7BD}"/>
              </a:ext>
            </a:extLst>
          </p:cNvPr>
          <p:cNvSpPr>
            <a:spLocks noGrp="1"/>
          </p:cNvSpPr>
          <p:nvPr>
            <p:ph type="title"/>
          </p:nvPr>
        </p:nvSpPr>
        <p:spPr/>
        <p:txBody>
          <a:bodyPr/>
          <a:lstStyle/>
          <a:p>
            <a:r>
              <a:rPr lang="en-US" dirty="0"/>
              <a:t>CONTAINERS INSIGHTS</a:t>
            </a:r>
          </a:p>
        </p:txBody>
      </p:sp>
      <p:sp>
        <p:nvSpPr>
          <p:cNvPr id="3" name="Text Placeholder 2">
            <a:extLst>
              <a:ext uri="{FF2B5EF4-FFF2-40B4-BE49-F238E27FC236}">
                <a16:creationId xmlns:a16="http://schemas.microsoft.com/office/drawing/2014/main" id="{661DEEE0-0619-12BD-B3AD-0CAF6F5A33D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5345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1FCC-FBDD-D620-EA26-C8589D0A6F34}"/>
              </a:ext>
            </a:extLst>
          </p:cNvPr>
          <p:cNvSpPr>
            <a:spLocks noGrp="1"/>
          </p:cNvSpPr>
          <p:nvPr>
            <p:ph type="title"/>
          </p:nvPr>
        </p:nvSpPr>
        <p:spPr>
          <a:xfrm>
            <a:off x="588264" y="457200"/>
            <a:ext cx="7508990" cy="553998"/>
          </a:xfrm>
        </p:spPr>
        <p:txBody>
          <a:bodyPr/>
          <a:lstStyle/>
          <a:p>
            <a:r>
              <a:rPr lang="fr-FR" dirty="0"/>
              <a:t>Azure Monitor </a:t>
            </a:r>
            <a:r>
              <a:rPr lang="fr-FR" dirty="0" err="1"/>
              <a:t>overview</a:t>
            </a:r>
            <a:endParaRPr lang="fr-FR" dirty="0"/>
          </a:p>
        </p:txBody>
      </p:sp>
      <p:pic>
        <p:nvPicPr>
          <p:cNvPr id="7" name="Picture 6" descr="Diagram that shows an overview of Azure Monitor with data sources on the left sending data to a central data platform and features of Azure Monitor on the right that use the collected data.">
            <a:extLst>
              <a:ext uri="{FF2B5EF4-FFF2-40B4-BE49-F238E27FC236}">
                <a16:creationId xmlns:a16="http://schemas.microsoft.com/office/drawing/2014/main" id="{47D57242-EE06-D189-08AF-0CD4CB1CB014}"/>
              </a:ext>
            </a:extLst>
          </p:cNvPr>
          <p:cNvPicPr>
            <a:picLocks noChangeAspect="1"/>
          </p:cNvPicPr>
          <p:nvPr/>
        </p:nvPicPr>
        <p:blipFill>
          <a:blip r:embed="rId3"/>
          <a:stretch>
            <a:fillRect/>
          </a:stretch>
        </p:blipFill>
        <p:spPr>
          <a:xfrm>
            <a:off x="732692" y="944846"/>
            <a:ext cx="10726615" cy="5831093"/>
          </a:xfrm>
          <a:prstGeom prst="rect">
            <a:avLst/>
          </a:prstGeom>
        </p:spPr>
      </p:pic>
      <p:sp>
        <p:nvSpPr>
          <p:cNvPr id="9" name="Oval 8">
            <a:extLst>
              <a:ext uri="{FF2B5EF4-FFF2-40B4-BE49-F238E27FC236}">
                <a16:creationId xmlns:a16="http://schemas.microsoft.com/office/drawing/2014/main" id="{83E52780-B471-B79E-0A71-8D8D4855FED7}"/>
              </a:ext>
              <a:ext uri="{C183D7F6-B498-43B3-948B-1728B52AA6E4}">
                <adec:decorative xmlns:adec="http://schemas.microsoft.com/office/drawing/2017/decorative" val="1"/>
              </a:ext>
            </a:extLst>
          </p:cNvPr>
          <p:cNvSpPr/>
          <p:nvPr/>
        </p:nvSpPr>
        <p:spPr bwMode="auto">
          <a:xfrm>
            <a:off x="1910861"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endParaRPr lang="fr-FR"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52600514-2F9E-3C33-E841-6424BB20C527}"/>
              </a:ext>
              <a:ext uri="{C183D7F6-B498-43B3-948B-1728B52AA6E4}">
                <adec:decorative xmlns:adec="http://schemas.microsoft.com/office/drawing/2017/decorative" val="1"/>
              </a:ext>
            </a:extLst>
          </p:cNvPr>
          <p:cNvSpPr/>
          <p:nvPr/>
        </p:nvSpPr>
        <p:spPr bwMode="auto">
          <a:xfrm>
            <a:off x="4483436"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endParaRPr lang="fr-FR" sz="2000" dirty="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26B26834-48E3-3BFA-4C8B-5EFC159DF8C5}"/>
              </a:ext>
              <a:ext uri="{C183D7F6-B498-43B3-948B-1728B52AA6E4}">
                <adec:decorative xmlns:adec="http://schemas.microsoft.com/office/drawing/2017/decorative" val="1"/>
              </a:ext>
            </a:extLst>
          </p:cNvPr>
          <p:cNvSpPr/>
          <p:nvPr/>
        </p:nvSpPr>
        <p:spPr bwMode="auto">
          <a:xfrm>
            <a:off x="8097254"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endParaRPr lang="fr-FR" sz="2000" dirty="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62C9A666-B58D-B850-423C-E98FF3F5569C}"/>
              </a:ext>
              <a:ext uri="{C183D7F6-B498-43B3-948B-1728B52AA6E4}">
                <adec:decorative xmlns:adec="http://schemas.microsoft.com/office/drawing/2017/decorative" val="1"/>
              </a:ext>
            </a:extLst>
          </p:cNvPr>
          <p:cNvSpPr/>
          <p:nvPr/>
        </p:nvSpPr>
        <p:spPr bwMode="auto">
          <a:xfrm>
            <a:off x="10582546" y="10902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endParaRPr lang="fr-FR" sz="2000" dirty="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A24BDA72-7C1F-9143-A8B1-690285276A31}"/>
              </a:ext>
              <a:ext uri="{C183D7F6-B498-43B3-948B-1728B52AA6E4}">
                <adec:decorative xmlns:adec="http://schemas.microsoft.com/office/drawing/2017/decorative" val="1"/>
              </a:ext>
            </a:extLst>
          </p:cNvPr>
          <p:cNvGrpSpPr/>
          <p:nvPr/>
        </p:nvGrpSpPr>
        <p:grpSpPr>
          <a:xfrm>
            <a:off x="11289322" y="1992924"/>
            <a:ext cx="339969" cy="339969"/>
            <a:chOff x="11289322" y="1992924"/>
            <a:chExt cx="339969" cy="339969"/>
          </a:xfrm>
        </p:grpSpPr>
        <p:sp>
          <p:nvSpPr>
            <p:cNvPr id="15" name="Oval 14">
              <a:extLst>
                <a:ext uri="{FF2B5EF4-FFF2-40B4-BE49-F238E27FC236}">
                  <a16:creationId xmlns:a16="http://schemas.microsoft.com/office/drawing/2014/main" id="{22CDC8A7-D549-1D8E-5B0A-7C4D37D10ABF}"/>
                </a:ext>
              </a:extLst>
            </p:cNvPr>
            <p:cNvSpPr/>
            <p:nvPr/>
          </p:nvSpPr>
          <p:spPr bwMode="auto">
            <a:xfrm>
              <a:off x="11289322" y="1992924"/>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B1CBCED-F7B4-A35F-0999-181ABA169E14}"/>
                </a:ext>
              </a:extLst>
            </p:cNvPr>
            <p:cNvSpPr txBox="1"/>
            <p:nvPr/>
          </p:nvSpPr>
          <p:spPr>
            <a:xfrm>
              <a:off x="11357990" y="2075543"/>
              <a:ext cx="200376" cy="184666"/>
            </a:xfrm>
            <a:prstGeom prst="rect">
              <a:avLst/>
            </a:prstGeom>
            <a:noFill/>
          </p:spPr>
          <p:txBody>
            <a:bodyPr wrap="none" lIns="0" tIns="0" rIns="0" bIns="0" rtlCol="0">
              <a:spAutoFit/>
            </a:bodyPr>
            <a:lstStyle/>
            <a:p>
              <a:pPr algn="ctr"/>
              <a:r>
                <a:rPr lang="en-US" sz="1200" dirty="0">
                  <a:solidFill>
                    <a:schemeClr val="bg1"/>
                  </a:solidFill>
                </a:rPr>
                <a:t>4.1</a:t>
              </a:r>
              <a:endParaRPr lang="fr-FR" sz="1200" dirty="0" err="1">
                <a:solidFill>
                  <a:schemeClr val="bg1"/>
                </a:solidFill>
              </a:endParaRPr>
            </a:p>
          </p:txBody>
        </p:sp>
      </p:grpSp>
      <p:grpSp>
        <p:nvGrpSpPr>
          <p:cNvPr id="4" name="Group 3">
            <a:extLst>
              <a:ext uri="{FF2B5EF4-FFF2-40B4-BE49-F238E27FC236}">
                <a16:creationId xmlns:a16="http://schemas.microsoft.com/office/drawing/2014/main" id="{A7914DD2-63B4-D553-C2CB-1EC6888285C8}"/>
              </a:ext>
              <a:ext uri="{C183D7F6-B498-43B3-948B-1728B52AA6E4}">
                <adec:decorative xmlns:adec="http://schemas.microsoft.com/office/drawing/2017/decorative" val="1"/>
              </a:ext>
            </a:extLst>
          </p:cNvPr>
          <p:cNvGrpSpPr/>
          <p:nvPr/>
        </p:nvGrpSpPr>
        <p:grpSpPr>
          <a:xfrm>
            <a:off x="11289322" y="2766647"/>
            <a:ext cx="339969" cy="339969"/>
            <a:chOff x="11289322" y="2766647"/>
            <a:chExt cx="339969" cy="339969"/>
          </a:xfrm>
        </p:grpSpPr>
        <p:sp>
          <p:nvSpPr>
            <p:cNvPr id="16" name="Oval 15">
              <a:extLst>
                <a:ext uri="{FF2B5EF4-FFF2-40B4-BE49-F238E27FC236}">
                  <a16:creationId xmlns:a16="http://schemas.microsoft.com/office/drawing/2014/main" id="{4E23B8ED-C819-76FF-516E-54B0E05E8BE1}"/>
                </a:ext>
              </a:extLst>
            </p:cNvPr>
            <p:cNvSpPr/>
            <p:nvPr/>
          </p:nvSpPr>
          <p:spPr bwMode="auto">
            <a:xfrm>
              <a:off x="11289322" y="2766647"/>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93A086A2-EBD5-22C0-6763-E6D145AC1E38}"/>
                </a:ext>
              </a:extLst>
            </p:cNvPr>
            <p:cNvSpPr txBox="1"/>
            <p:nvPr/>
          </p:nvSpPr>
          <p:spPr>
            <a:xfrm>
              <a:off x="11359163" y="2840195"/>
              <a:ext cx="200376" cy="184666"/>
            </a:xfrm>
            <a:prstGeom prst="rect">
              <a:avLst/>
            </a:prstGeom>
            <a:noFill/>
          </p:spPr>
          <p:txBody>
            <a:bodyPr wrap="none" lIns="0" tIns="0" rIns="0" bIns="0" rtlCol="0">
              <a:spAutoFit/>
            </a:bodyPr>
            <a:lstStyle/>
            <a:p>
              <a:pPr algn="l"/>
              <a:r>
                <a:rPr lang="en-US" sz="1200" dirty="0">
                  <a:solidFill>
                    <a:schemeClr val="bg1"/>
                  </a:solidFill>
                </a:rPr>
                <a:t>4.2</a:t>
              </a:r>
              <a:endParaRPr lang="fr-FR" sz="1200" dirty="0" err="1">
                <a:solidFill>
                  <a:schemeClr val="bg1"/>
                </a:solidFill>
              </a:endParaRPr>
            </a:p>
          </p:txBody>
        </p:sp>
      </p:grpSp>
      <p:grpSp>
        <p:nvGrpSpPr>
          <p:cNvPr id="5" name="Group 4">
            <a:extLst>
              <a:ext uri="{FF2B5EF4-FFF2-40B4-BE49-F238E27FC236}">
                <a16:creationId xmlns:a16="http://schemas.microsoft.com/office/drawing/2014/main" id="{786E3B6D-8423-F9C4-E9F3-44C0F82B129D}"/>
              </a:ext>
              <a:ext uri="{C183D7F6-B498-43B3-948B-1728B52AA6E4}">
                <adec:decorative xmlns:adec="http://schemas.microsoft.com/office/drawing/2017/decorative" val="1"/>
              </a:ext>
            </a:extLst>
          </p:cNvPr>
          <p:cNvGrpSpPr/>
          <p:nvPr/>
        </p:nvGrpSpPr>
        <p:grpSpPr>
          <a:xfrm>
            <a:off x="11289322" y="3540370"/>
            <a:ext cx="339969" cy="339969"/>
            <a:chOff x="11289322" y="3540370"/>
            <a:chExt cx="339969" cy="339969"/>
          </a:xfrm>
        </p:grpSpPr>
        <p:sp>
          <p:nvSpPr>
            <p:cNvPr id="17" name="Oval 16">
              <a:extLst>
                <a:ext uri="{FF2B5EF4-FFF2-40B4-BE49-F238E27FC236}">
                  <a16:creationId xmlns:a16="http://schemas.microsoft.com/office/drawing/2014/main" id="{54CC46EE-42E9-4795-2F43-81630750D901}"/>
                </a:ext>
              </a:extLst>
            </p:cNvPr>
            <p:cNvSpPr/>
            <p:nvPr/>
          </p:nvSpPr>
          <p:spPr bwMode="auto">
            <a:xfrm>
              <a:off x="11289322" y="3540370"/>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F2CFEAA6-CC02-E7DE-E7CA-0433FAA5F199}"/>
                </a:ext>
              </a:extLst>
            </p:cNvPr>
            <p:cNvSpPr txBox="1"/>
            <p:nvPr/>
          </p:nvSpPr>
          <p:spPr>
            <a:xfrm>
              <a:off x="11359163" y="3621538"/>
              <a:ext cx="200376" cy="184666"/>
            </a:xfrm>
            <a:prstGeom prst="rect">
              <a:avLst/>
            </a:prstGeom>
            <a:noFill/>
          </p:spPr>
          <p:txBody>
            <a:bodyPr wrap="none" lIns="0" tIns="0" rIns="0" bIns="0" rtlCol="0">
              <a:spAutoFit/>
            </a:bodyPr>
            <a:lstStyle/>
            <a:p>
              <a:pPr algn="l"/>
              <a:r>
                <a:rPr lang="en-US" sz="1200" dirty="0">
                  <a:solidFill>
                    <a:schemeClr val="bg1"/>
                  </a:solidFill>
                </a:rPr>
                <a:t>4.3</a:t>
              </a:r>
              <a:endParaRPr lang="fr-FR" sz="1200" dirty="0" err="1">
                <a:solidFill>
                  <a:schemeClr val="bg1"/>
                </a:solidFill>
              </a:endParaRPr>
            </a:p>
          </p:txBody>
        </p:sp>
      </p:grpSp>
      <p:grpSp>
        <p:nvGrpSpPr>
          <p:cNvPr id="6" name="Group 5">
            <a:extLst>
              <a:ext uri="{FF2B5EF4-FFF2-40B4-BE49-F238E27FC236}">
                <a16:creationId xmlns:a16="http://schemas.microsoft.com/office/drawing/2014/main" id="{8D92D804-1CFC-F545-17E6-FFA91E835126}"/>
              </a:ext>
              <a:ext uri="{C183D7F6-B498-43B3-948B-1728B52AA6E4}">
                <adec:decorative xmlns:adec="http://schemas.microsoft.com/office/drawing/2017/decorative" val="1"/>
              </a:ext>
            </a:extLst>
          </p:cNvPr>
          <p:cNvGrpSpPr/>
          <p:nvPr/>
        </p:nvGrpSpPr>
        <p:grpSpPr>
          <a:xfrm>
            <a:off x="11289322" y="4314093"/>
            <a:ext cx="339969" cy="339969"/>
            <a:chOff x="11289322" y="4314093"/>
            <a:chExt cx="339969" cy="339969"/>
          </a:xfrm>
        </p:grpSpPr>
        <p:sp>
          <p:nvSpPr>
            <p:cNvPr id="18" name="Oval 17">
              <a:extLst>
                <a:ext uri="{FF2B5EF4-FFF2-40B4-BE49-F238E27FC236}">
                  <a16:creationId xmlns:a16="http://schemas.microsoft.com/office/drawing/2014/main" id="{D9AD7D5B-94B0-36A7-BC08-EF1E16D201C8}"/>
                </a:ext>
              </a:extLst>
            </p:cNvPr>
            <p:cNvSpPr/>
            <p:nvPr/>
          </p:nvSpPr>
          <p:spPr bwMode="auto">
            <a:xfrm>
              <a:off x="11289322" y="4314093"/>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1962EF4E-EB6D-D903-8B56-60554EDC2C09}"/>
                </a:ext>
              </a:extLst>
            </p:cNvPr>
            <p:cNvSpPr txBox="1"/>
            <p:nvPr/>
          </p:nvSpPr>
          <p:spPr>
            <a:xfrm>
              <a:off x="11355644" y="4390266"/>
              <a:ext cx="200376" cy="184666"/>
            </a:xfrm>
            <a:prstGeom prst="rect">
              <a:avLst/>
            </a:prstGeom>
            <a:noFill/>
          </p:spPr>
          <p:txBody>
            <a:bodyPr wrap="none" lIns="0" tIns="0" rIns="0" bIns="0" rtlCol="0">
              <a:spAutoFit/>
            </a:bodyPr>
            <a:lstStyle/>
            <a:p>
              <a:pPr algn="l"/>
              <a:r>
                <a:rPr lang="en-US" sz="1200" dirty="0">
                  <a:solidFill>
                    <a:schemeClr val="bg1"/>
                  </a:solidFill>
                </a:rPr>
                <a:t>4.4</a:t>
              </a:r>
              <a:endParaRPr lang="fr-FR" sz="1200" dirty="0" err="1">
                <a:solidFill>
                  <a:schemeClr val="bg1"/>
                </a:solidFill>
              </a:endParaRPr>
            </a:p>
          </p:txBody>
        </p:sp>
      </p:grpSp>
      <p:sp>
        <p:nvSpPr>
          <p:cNvPr id="19" name="Oval 18">
            <a:extLst>
              <a:ext uri="{FF2B5EF4-FFF2-40B4-BE49-F238E27FC236}">
                <a16:creationId xmlns:a16="http://schemas.microsoft.com/office/drawing/2014/main" id="{AC8CABCC-91D8-D66A-32A8-DC5123BE7F6A}"/>
              </a:ext>
              <a:ext uri="{C183D7F6-B498-43B3-948B-1728B52AA6E4}">
                <adec:decorative xmlns:adec="http://schemas.microsoft.com/office/drawing/2017/decorative" val="1"/>
              </a:ext>
            </a:extLst>
          </p:cNvPr>
          <p:cNvSpPr/>
          <p:nvPr/>
        </p:nvSpPr>
        <p:spPr bwMode="auto">
          <a:xfrm>
            <a:off x="11289321" y="6107724"/>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endParaRPr lang="fr-FR" sz="2000" dirty="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D81299DC-23F5-35DF-D0D6-84A692393BE6}"/>
              </a:ext>
              <a:ext uri="{C183D7F6-B498-43B3-948B-1728B52AA6E4}">
                <adec:decorative xmlns:adec="http://schemas.microsoft.com/office/drawing/2017/decorative" val="1"/>
              </a:ext>
            </a:extLst>
          </p:cNvPr>
          <p:cNvSpPr/>
          <p:nvPr/>
        </p:nvSpPr>
        <p:spPr bwMode="auto">
          <a:xfrm>
            <a:off x="8099642" y="4964725"/>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6</a:t>
            </a:r>
            <a:endParaRPr lang="fr-FR" sz="2000" dirty="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6236BC85-5D4D-8FB4-1AC9-5CA4EF9C367C}"/>
              </a:ext>
              <a:ext uri="{C183D7F6-B498-43B3-948B-1728B52AA6E4}">
                <adec:decorative xmlns:adec="http://schemas.microsoft.com/office/drawing/2017/decorative" val="1"/>
              </a:ext>
            </a:extLst>
          </p:cNvPr>
          <p:cNvSpPr/>
          <p:nvPr/>
        </p:nvSpPr>
        <p:spPr bwMode="auto">
          <a:xfrm>
            <a:off x="2567351" y="4929555"/>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3854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P spid="26" grpId="0" animBg="1"/>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9723-E62C-0BF6-0DA5-D6268B6EE598}"/>
              </a:ext>
            </a:extLst>
          </p:cNvPr>
          <p:cNvSpPr>
            <a:spLocks noGrp="1"/>
          </p:cNvSpPr>
          <p:nvPr>
            <p:ph type="title"/>
          </p:nvPr>
        </p:nvSpPr>
        <p:spPr/>
        <p:txBody>
          <a:bodyPr/>
          <a:lstStyle/>
          <a:p>
            <a:r>
              <a:rPr lang="en-US" dirty="0"/>
              <a:t>Network Monitoring</a:t>
            </a:r>
          </a:p>
        </p:txBody>
      </p:sp>
      <p:sp>
        <p:nvSpPr>
          <p:cNvPr id="3" name="Content Placeholder 2">
            <a:extLst>
              <a:ext uri="{FF2B5EF4-FFF2-40B4-BE49-F238E27FC236}">
                <a16:creationId xmlns:a16="http://schemas.microsoft.com/office/drawing/2014/main" id="{C9372EAD-8B56-ADCF-8DD0-89A8588F2B48}"/>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42911513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2D1C-1969-F3CC-4F64-83AF3BD66D17}"/>
              </a:ext>
            </a:extLst>
          </p:cNvPr>
          <p:cNvSpPr>
            <a:spLocks noGrp="1"/>
          </p:cNvSpPr>
          <p:nvPr>
            <p:ph type="title"/>
          </p:nvPr>
        </p:nvSpPr>
        <p:spPr>
          <a:xfrm>
            <a:off x="184895" y="158620"/>
            <a:ext cx="7508990" cy="554061"/>
          </a:xfrm>
        </p:spPr>
        <p:txBody>
          <a:bodyPr/>
          <a:lstStyle/>
          <a:p>
            <a:r>
              <a:rPr lang="en-US" dirty="0"/>
              <a:t>Network Insights</a:t>
            </a:r>
          </a:p>
        </p:txBody>
      </p:sp>
      <p:pic>
        <p:nvPicPr>
          <p:cNvPr id="5" name="Picture 4" descr="A screenshot of a computer&#10;&#10;Description automatically generated">
            <a:extLst>
              <a:ext uri="{FF2B5EF4-FFF2-40B4-BE49-F238E27FC236}">
                <a16:creationId xmlns:a16="http://schemas.microsoft.com/office/drawing/2014/main" id="{5DE13C78-1C04-8BB2-2BE4-E87FA724E2C4}"/>
              </a:ext>
            </a:extLst>
          </p:cNvPr>
          <p:cNvPicPr>
            <a:picLocks noChangeAspect="1"/>
          </p:cNvPicPr>
          <p:nvPr/>
        </p:nvPicPr>
        <p:blipFill>
          <a:blip r:embed="rId2"/>
          <a:stretch>
            <a:fillRect/>
          </a:stretch>
        </p:blipFill>
        <p:spPr>
          <a:xfrm>
            <a:off x="184895" y="796657"/>
            <a:ext cx="7473884" cy="388731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F28A514-167D-D96A-5AB4-E857886BB341}"/>
              </a:ext>
            </a:extLst>
          </p:cNvPr>
          <p:cNvPicPr>
            <a:picLocks noChangeAspect="1"/>
          </p:cNvPicPr>
          <p:nvPr/>
        </p:nvPicPr>
        <p:blipFill>
          <a:blip r:embed="rId3"/>
          <a:stretch>
            <a:fillRect/>
          </a:stretch>
        </p:blipFill>
        <p:spPr>
          <a:xfrm>
            <a:off x="4493597" y="2254260"/>
            <a:ext cx="7772400" cy="4603740"/>
          </a:xfrm>
          <a:prstGeom prst="rect">
            <a:avLst/>
          </a:prstGeom>
        </p:spPr>
      </p:pic>
    </p:spTree>
    <p:extLst>
      <p:ext uri="{BB962C8B-B14F-4D97-AF65-F5344CB8AC3E}">
        <p14:creationId xmlns:p14="http://schemas.microsoft.com/office/powerpoint/2010/main" val="39643656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Network Insights</a:t>
            </a:r>
          </a:p>
        </p:txBody>
      </p:sp>
      <p:grpSp>
        <p:nvGrpSpPr>
          <p:cNvPr id="4" name="Group 3">
            <a:extLst>
              <a:ext uri="{FF2B5EF4-FFF2-40B4-BE49-F238E27FC236}">
                <a16:creationId xmlns:a16="http://schemas.microsoft.com/office/drawing/2014/main" id="{1FD95DE7-8780-BF99-23B3-94E41515E6E6}"/>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720B118D-8EAA-06C4-CD6F-5D492C474B2F}"/>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C110D9EA-329E-0932-1A13-C79FE92C1C86}"/>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4.1</a:t>
              </a:r>
              <a:endParaRPr lang="fr-FR" sz="1200" dirty="0" err="1">
                <a:solidFill>
                  <a:schemeClr val="bg1"/>
                </a:solidFill>
              </a:endParaRPr>
            </a:p>
          </p:txBody>
        </p:sp>
      </p:grpSp>
      <p:pic>
        <p:nvPicPr>
          <p:cNvPr id="3074" name="Picture 2" descr="Screenshot shows the resource health view in Azure Monitor network insights.">
            <a:extLst>
              <a:ext uri="{FF2B5EF4-FFF2-40B4-BE49-F238E27FC236}">
                <a16:creationId xmlns:a16="http://schemas.microsoft.com/office/drawing/2014/main" id="{AA6A81BA-07C1-504A-F156-D4193360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4" y="1105916"/>
            <a:ext cx="8534400" cy="4366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creenshot shows the resource view of an application gateway in Azure Monitor network insights with its Metrics pane.">
            <a:extLst>
              <a:ext uri="{FF2B5EF4-FFF2-40B4-BE49-F238E27FC236}">
                <a16:creationId xmlns:a16="http://schemas.microsoft.com/office/drawing/2014/main" id="{824CA257-A6A1-EABE-84D1-27AF88D6A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1728" y="2031677"/>
            <a:ext cx="7730236" cy="446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507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9B5D-4BDE-447E-6C1E-95B5EC4FE47F}"/>
              </a:ext>
            </a:extLst>
          </p:cNvPr>
          <p:cNvSpPr>
            <a:spLocks noGrp="1"/>
          </p:cNvSpPr>
          <p:nvPr>
            <p:ph type="title"/>
          </p:nvPr>
        </p:nvSpPr>
        <p:spPr>
          <a:xfrm>
            <a:off x="588263" y="457200"/>
            <a:ext cx="11018520" cy="492443"/>
          </a:xfrm>
        </p:spPr>
        <p:txBody>
          <a:bodyPr/>
          <a:lstStyle/>
          <a:p>
            <a:r>
              <a:rPr lang="en-US" sz="3200"/>
              <a:t>Monitor network health and traffic </a:t>
            </a:r>
          </a:p>
        </p:txBody>
      </p:sp>
      <p:pic>
        <p:nvPicPr>
          <p:cNvPr id="17" name="Picture 2" descr="Image result for network watcher logo">
            <a:extLst>
              <a:ext uri="{FF2B5EF4-FFF2-40B4-BE49-F238E27FC236}">
                <a16:creationId xmlns:a16="http://schemas.microsoft.com/office/drawing/2014/main" id="{687D1D81-820F-5BCA-5BCE-CD9134A5BB6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09960" y="185929"/>
            <a:ext cx="746759" cy="74675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_15" title="Icon of a arrow in a circle pointed right">
            <a:extLst>
              <a:ext uri="{FF2B5EF4-FFF2-40B4-BE49-F238E27FC236}">
                <a16:creationId xmlns:a16="http://schemas.microsoft.com/office/drawing/2014/main" id="{0E7015F4-6C8F-6C7B-2693-BD8125FDADA4}"/>
              </a:ext>
            </a:extLst>
          </p:cNvPr>
          <p:cNvSpPr>
            <a:spLocks noChangeAspect="1" noEditPoints="1"/>
          </p:cNvSpPr>
          <p:nvPr/>
        </p:nvSpPr>
        <p:spPr bwMode="auto">
          <a:xfrm>
            <a:off x="659361" y="2383139"/>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7" name="Rectangle 6">
            <a:extLst>
              <a:ext uri="{FF2B5EF4-FFF2-40B4-BE49-F238E27FC236}">
                <a16:creationId xmlns:a16="http://schemas.microsoft.com/office/drawing/2014/main" id="{3280EFBE-ECCA-C4EC-1B0D-F64EF94880CD}"/>
              </a:ext>
            </a:extLst>
          </p:cNvPr>
          <p:cNvSpPr/>
          <p:nvPr/>
        </p:nvSpPr>
        <p:spPr>
          <a:xfrm>
            <a:off x="1236664" y="2252531"/>
            <a:ext cx="320040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dirty="0">
                <a:latin typeface="Segoe UI" panose="020B0502040204020203" pitchFamily="34" charset="0"/>
                <a:ea typeface="Segoe UI Light" charset="0"/>
                <a:cs typeface="Segoe UI" panose="020B0502040204020203" pitchFamily="34" charset="0"/>
              </a:rPr>
              <a:t>Secure and audit your network with Network Watcher Traffic Analytics</a:t>
            </a:r>
          </a:p>
        </p:txBody>
      </p:sp>
      <p:sp>
        <p:nvSpPr>
          <p:cNvPr id="12" name="arrow_15" title="Icon of a arrow in a circle pointed right">
            <a:extLst>
              <a:ext uri="{FF2B5EF4-FFF2-40B4-BE49-F238E27FC236}">
                <a16:creationId xmlns:a16="http://schemas.microsoft.com/office/drawing/2014/main" id="{294115CD-6C51-D8E3-D448-CAF831D4C3E0}"/>
              </a:ext>
            </a:extLst>
          </p:cNvPr>
          <p:cNvSpPr>
            <a:spLocks noChangeAspect="1" noEditPoints="1"/>
          </p:cNvSpPr>
          <p:nvPr/>
        </p:nvSpPr>
        <p:spPr bwMode="auto">
          <a:xfrm>
            <a:off x="659361" y="3157010"/>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8" name="Rectangle 7">
            <a:extLst>
              <a:ext uri="{FF2B5EF4-FFF2-40B4-BE49-F238E27FC236}">
                <a16:creationId xmlns:a16="http://schemas.microsoft.com/office/drawing/2014/main" id="{1928CD88-08A2-9908-181F-4F49E963C616}"/>
              </a:ext>
            </a:extLst>
          </p:cNvPr>
          <p:cNvSpPr/>
          <p:nvPr/>
        </p:nvSpPr>
        <p:spPr>
          <a:xfrm>
            <a:off x="1236664" y="3026402"/>
            <a:ext cx="320040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Discover and monitor ExpressRoute circuits, across subscriptions</a:t>
            </a:r>
          </a:p>
        </p:txBody>
      </p:sp>
      <p:sp>
        <p:nvSpPr>
          <p:cNvPr id="13" name="arrow_15" title="Icon of a arrow in a circle pointed right">
            <a:extLst>
              <a:ext uri="{FF2B5EF4-FFF2-40B4-BE49-F238E27FC236}">
                <a16:creationId xmlns:a16="http://schemas.microsoft.com/office/drawing/2014/main" id="{B90D6796-8919-708A-5179-A71F1457D0EF}"/>
              </a:ext>
            </a:extLst>
          </p:cNvPr>
          <p:cNvSpPr>
            <a:spLocks noChangeAspect="1" noEditPoints="1"/>
          </p:cNvSpPr>
          <p:nvPr/>
        </p:nvSpPr>
        <p:spPr bwMode="auto">
          <a:xfrm>
            <a:off x="659361" y="3930881"/>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9" name="Rectangle 8">
            <a:extLst>
              <a:ext uri="{FF2B5EF4-FFF2-40B4-BE49-F238E27FC236}">
                <a16:creationId xmlns:a16="http://schemas.microsoft.com/office/drawing/2014/main" id="{A08B70F9-D9AB-9AEE-3DFF-58F7985D00C6}"/>
              </a:ext>
            </a:extLst>
          </p:cNvPr>
          <p:cNvSpPr/>
          <p:nvPr/>
        </p:nvSpPr>
        <p:spPr>
          <a:xfrm>
            <a:off x="1236664" y="3800273"/>
            <a:ext cx="320040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Monitor ExpressRoute connectivity to virtual networks and O365</a:t>
            </a:r>
          </a:p>
        </p:txBody>
      </p:sp>
      <p:sp>
        <p:nvSpPr>
          <p:cNvPr id="14" name="arrow_15" title="Icon of a arrow in a circle pointed right">
            <a:extLst>
              <a:ext uri="{FF2B5EF4-FFF2-40B4-BE49-F238E27FC236}">
                <a16:creationId xmlns:a16="http://schemas.microsoft.com/office/drawing/2014/main" id="{70C07645-76E0-9B75-B8DC-3DE56E702213}"/>
              </a:ext>
            </a:extLst>
          </p:cNvPr>
          <p:cNvSpPr>
            <a:spLocks noChangeAspect="1" noEditPoints="1"/>
          </p:cNvSpPr>
          <p:nvPr/>
        </p:nvSpPr>
        <p:spPr bwMode="auto">
          <a:xfrm>
            <a:off x="659361" y="4704752"/>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0" name="Rectangle 9">
            <a:extLst>
              <a:ext uri="{FF2B5EF4-FFF2-40B4-BE49-F238E27FC236}">
                <a16:creationId xmlns:a16="http://schemas.microsoft.com/office/drawing/2014/main" id="{0109ABFA-DCDD-B80D-0207-8C7785DAA3FA}"/>
              </a:ext>
            </a:extLst>
          </p:cNvPr>
          <p:cNvSpPr/>
          <p:nvPr/>
        </p:nvSpPr>
        <p:spPr>
          <a:xfrm>
            <a:off x="1236664" y="4574144"/>
            <a:ext cx="320040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Monitor connectivity to </a:t>
            </a:r>
            <a:r>
              <a:rPr lang="en-US" sz="1600" kern="0" err="1">
                <a:latin typeface="Segoe UI" panose="020B0502040204020203" pitchFamily="34" charset="0"/>
                <a:ea typeface="Segoe UI Light" charset="0"/>
                <a:cs typeface="Segoe UI" panose="020B0502040204020203" pitchFamily="34" charset="0"/>
              </a:rPr>
              <a:t>LoB</a:t>
            </a:r>
            <a:r>
              <a:rPr lang="en-US" sz="1600" kern="0">
                <a:latin typeface="Segoe UI" panose="020B0502040204020203" pitchFamily="34" charset="0"/>
                <a:ea typeface="Segoe UI Light" charset="0"/>
                <a:cs typeface="Segoe UI" panose="020B0502040204020203" pitchFamily="34" charset="0"/>
              </a:rPr>
              <a:t> apps with Service Connectivity Monitor</a:t>
            </a:r>
          </a:p>
        </p:txBody>
      </p:sp>
      <p:pic>
        <p:nvPicPr>
          <p:cNvPr id="18" name="Picture 17" descr="A screenshot of a computer&#10;&#10;Description generated with very high confidence">
            <a:extLst>
              <a:ext uri="{FF2B5EF4-FFF2-40B4-BE49-F238E27FC236}">
                <a16:creationId xmlns:a16="http://schemas.microsoft.com/office/drawing/2014/main" id="{8FF2048E-D598-03B8-17C2-BF50DE62D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492" y="1767404"/>
            <a:ext cx="7593508" cy="3839515"/>
          </a:xfrm>
          <a:prstGeom prst="rect">
            <a:avLst/>
          </a:prstGeom>
          <a:ln>
            <a:solidFill>
              <a:srgbClr val="2F2F2F"/>
            </a:solidFill>
          </a:ln>
          <a:effectLst>
            <a:outerShdw blurRad="88900" dist="38100" dir="2700000" algn="tl" rotWithShape="0">
              <a:srgbClr val="333333">
                <a:alpha val="30000"/>
              </a:srgbClr>
            </a:outerShdw>
          </a:effectLst>
        </p:spPr>
      </p:pic>
      <p:sp>
        <p:nvSpPr>
          <p:cNvPr id="4" name="TextBox 3">
            <a:extLst>
              <a:ext uri="{FF2B5EF4-FFF2-40B4-BE49-F238E27FC236}">
                <a16:creationId xmlns:a16="http://schemas.microsoft.com/office/drawing/2014/main" id="{003A83A9-3233-1C12-FA64-985794112E1F}"/>
              </a:ext>
            </a:extLst>
          </p:cNvPr>
          <p:cNvSpPr txBox="1"/>
          <p:nvPr/>
        </p:nvSpPr>
        <p:spPr>
          <a:xfrm>
            <a:off x="10997184" y="932688"/>
            <a:ext cx="859536"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100" i="1" dirty="0">
                <a:cs typeface="Segoe UI"/>
              </a:rPr>
              <a:t>Azure Network Watcher</a:t>
            </a:r>
          </a:p>
        </p:txBody>
      </p:sp>
    </p:spTree>
    <p:extLst>
      <p:ext uri="{BB962C8B-B14F-4D97-AF65-F5344CB8AC3E}">
        <p14:creationId xmlns:p14="http://schemas.microsoft.com/office/powerpoint/2010/main" val="4156539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grpId="1" nodeType="withEffect">
                                  <p:stCondLst>
                                    <p:cond delay="0"/>
                                  </p:stCondLst>
                                  <p:childTnLst>
                                    <p:animMotion origin="layout" path="M -2.29167E-6 4.07407E-6 L 0.01849 4.07407E-6 " pathEditMode="relative" rAng="0" ptsTypes="AA">
                                      <p:cBhvr>
                                        <p:cTn id="9" dur="500" spd="-100000" fill="hold"/>
                                        <p:tgtEl>
                                          <p:spTgt spid="7"/>
                                        </p:tgtEl>
                                        <p:attrNameLst>
                                          <p:attrName>ppt_x</p:attrName>
                                          <p:attrName>ppt_y</p:attrName>
                                        </p:attrNameLst>
                                      </p:cBhvr>
                                      <p:rCtr x="924" y="0"/>
                                    </p:animMotion>
                                  </p:childTnLst>
                                </p:cTn>
                              </p:par>
                              <p:par>
                                <p:cTn id="10" presetID="10" presetClass="entr" presetSubtype="0" fill="hold" grpId="0" nodeType="withEffect">
                                  <p:stCondLst>
                                    <p:cond delay="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grpId="1" nodeType="withEffect">
                                  <p:stCondLst>
                                    <p:cond delay="50"/>
                                  </p:stCondLst>
                                  <p:childTnLst>
                                    <p:animMotion origin="layout" path="M -2.29167E-6 2.59259E-6 L 0.01849 2.59259E-6 " pathEditMode="relative" rAng="0" ptsTypes="AA">
                                      <p:cBhvr>
                                        <p:cTn id="14" dur="500" spd="-100000" fill="hold"/>
                                        <p:tgtEl>
                                          <p:spTgt spid="8"/>
                                        </p:tgtEl>
                                        <p:attrNameLst>
                                          <p:attrName>ppt_x</p:attrName>
                                          <p:attrName>ppt_y</p:attrName>
                                        </p:attrNameLst>
                                      </p:cBhvr>
                                      <p:rCtr x="924" y="0"/>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decel="100000" fill="hold" grpId="1" nodeType="withEffect">
                                  <p:stCondLst>
                                    <p:cond delay="100"/>
                                  </p:stCondLst>
                                  <p:childTnLst>
                                    <p:animMotion origin="layout" path="M -2.29167E-6 -3.7037E-7 L 0.01849 -3.7037E-7 " pathEditMode="relative" rAng="0" ptsTypes="AA">
                                      <p:cBhvr>
                                        <p:cTn id="19" dur="500" spd="-100000" fill="hold"/>
                                        <p:tgtEl>
                                          <p:spTgt spid="9"/>
                                        </p:tgtEl>
                                        <p:attrNameLst>
                                          <p:attrName>ppt_x</p:attrName>
                                          <p:attrName>ppt_y</p:attrName>
                                        </p:attrNameLst>
                                      </p:cBhvr>
                                      <p:rCtr x="924" y="0"/>
                                    </p:animMotion>
                                  </p:childTnLst>
                                </p:cTn>
                              </p:par>
                              <p:par>
                                <p:cTn id="20" presetID="10" presetClass="entr" presetSubtype="0" fill="hold" grpId="0"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35" presetClass="path" presetSubtype="0" decel="100000" fill="hold" grpId="1" nodeType="withEffect">
                                  <p:stCondLst>
                                    <p:cond delay="150"/>
                                  </p:stCondLst>
                                  <p:childTnLst>
                                    <p:animMotion origin="layout" path="M -2.29167E-6 -1.85185E-6 L 0.01849 -1.85185E-6 " pathEditMode="relative" rAng="0" ptsTypes="AA">
                                      <p:cBhvr>
                                        <p:cTn id="24" dur="500" spd="-100000" fill="hold"/>
                                        <p:tgtEl>
                                          <p:spTgt spid="10"/>
                                        </p:tgtEl>
                                        <p:attrNameLst>
                                          <p:attrName>ppt_x</p:attrName>
                                          <p:attrName>ppt_y</p:attrName>
                                        </p:attrNameLst>
                                      </p:cBhvr>
                                      <p:rCtr x="924" y="0"/>
                                    </p:animMotion>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35" presetClass="path" presetSubtype="0" decel="100000" fill="hold" grpId="1" nodeType="withEffect">
                                  <p:stCondLst>
                                    <p:cond delay="0"/>
                                  </p:stCondLst>
                                  <p:childTnLst>
                                    <p:animMotion origin="layout" path="M -1.66667E-6 -1.11111E-6 L 0.01849 -1.11111E-6 " pathEditMode="relative" rAng="0" ptsTypes="AA">
                                      <p:cBhvr>
                                        <p:cTn id="29" dur="500" spd="-100000" fill="hold"/>
                                        <p:tgtEl>
                                          <p:spTgt spid="11"/>
                                        </p:tgtEl>
                                        <p:attrNameLst>
                                          <p:attrName>ppt_x</p:attrName>
                                          <p:attrName>ppt_y</p:attrName>
                                        </p:attrNameLst>
                                      </p:cBhvr>
                                      <p:rCtr x="924" y="0"/>
                                    </p:animMotion>
                                  </p:childTnLst>
                                </p:cTn>
                              </p:par>
                              <p:par>
                                <p:cTn id="30" presetID="10" presetClass="entr" presetSubtype="0" fill="hold" grpId="0" nodeType="withEffect">
                                  <p:stCondLst>
                                    <p:cond delay="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35" presetClass="path" presetSubtype="0" decel="100000" fill="hold" grpId="1" nodeType="withEffect">
                                  <p:stCondLst>
                                    <p:cond delay="50"/>
                                  </p:stCondLst>
                                  <p:childTnLst>
                                    <p:animMotion origin="layout" path="M -1.66667E-6 -1.11111E-6 L 0.01849 -1.11111E-6 " pathEditMode="relative" rAng="0" ptsTypes="AA">
                                      <p:cBhvr>
                                        <p:cTn id="34" dur="500" spd="-100000" fill="hold"/>
                                        <p:tgtEl>
                                          <p:spTgt spid="12"/>
                                        </p:tgtEl>
                                        <p:attrNameLst>
                                          <p:attrName>ppt_x</p:attrName>
                                          <p:attrName>ppt_y</p:attrName>
                                        </p:attrNameLst>
                                      </p:cBhvr>
                                      <p:rCtr x="924" y="0"/>
                                    </p:animMotion>
                                  </p:childTnLst>
                                </p:cTn>
                              </p:par>
                              <p:par>
                                <p:cTn id="35" presetID="10" presetClass="entr" presetSubtype="0" fill="hold" grpId="0" nodeType="withEffect">
                                  <p:stCondLst>
                                    <p:cond delay="1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35" presetClass="path" presetSubtype="0" decel="100000" fill="hold" grpId="1" nodeType="withEffect">
                                  <p:stCondLst>
                                    <p:cond delay="100"/>
                                  </p:stCondLst>
                                  <p:childTnLst>
                                    <p:animMotion origin="layout" path="M -1.66667E-6 -1.11111E-6 L 0.01849 -1.11111E-6 " pathEditMode="relative" rAng="0" ptsTypes="AA">
                                      <p:cBhvr>
                                        <p:cTn id="39" dur="500" spd="-100000" fill="hold"/>
                                        <p:tgtEl>
                                          <p:spTgt spid="13"/>
                                        </p:tgtEl>
                                        <p:attrNameLst>
                                          <p:attrName>ppt_x</p:attrName>
                                          <p:attrName>ppt_y</p:attrName>
                                        </p:attrNameLst>
                                      </p:cBhvr>
                                      <p:rCtr x="924" y="0"/>
                                    </p:animMotion>
                                  </p:childTnLst>
                                </p:cTn>
                              </p:par>
                              <p:par>
                                <p:cTn id="40" presetID="10" presetClass="entr" presetSubtype="0" fill="hold" grpId="0" nodeType="withEffect">
                                  <p:stCondLst>
                                    <p:cond delay="15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35" presetClass="path" presetSubtype="0" decel="100000" fill="hold" grpId="1" nodeType="withEffect">
                                  <p:stCondLst>
                                    <p:cond delay="150"/>
                                  </p:stCondLst>
                                  <p:childTnLst>
                                    <p:animMotion origin="layout" path="M -1.66667E-6 -1.11111E-6 L 0.01849 -1.11111E-6 " pathEditMode="relative" rAng="0" ptsTypes="AA">
                                      <p:cBhvr>
                                        <p:cTn id="44" dur="500" spd="-100000" fill="hold"/>
                                        <p:tgtEl>
                                          <p:spTgt spid="14"/>
                                        </p:tgtEl>
                                        <p:attrNameLst>
                                          <p:attrName>ppt_x</p:attrName>
                                          <p:attrName>ppt_y</p:attrName>
                                        </p:attrNameLst>
                                      </p:cBhvr>
                                      <p:rCtr x="924" y="0"/>
                                    </p:animMotion>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35" presetClass="path" presetSubtype="0" decel="100000" fill="hold" nodeType="withEffect">
                                  <p:stCondLst>
                                    <p:cond delay="0"/>
                                  </p:stCondLst>
                                  <p:childTnLst>
                                    <p:animMotion origin="layout" path="M 1.11022E-16 2.59259E-6 L 1.11022E-16 0.02615 " pathEditMode="relative" rAng="0" ptsTypes="AA">
                                      <p:cBhvr>
                                        <p:cTn id="49" dur="500" spd="-100000" fill="hold"/>
                                        <p:tgtEl>
                                          <p:spTgt spid="18"/>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7" grpId="0"/>
      <p:bldP spid="7" grpId="1"/>
      <p:bldP spid="12" grpId="0" animBg="1"/>
      <p:bldP spid="12" grpId="1" animBg="1"/>
      <p:bldP spid="8" grpId="0"/>
      <p:bldP spid="8" grpId="1"/>
      <p:bldP spid="13" grpId="0" animBg="1"/>
      <p:bldP spid="13" grpId="1" animBg="1"/>
      <p:bldP spid="9" grpId="0"/>
      <p:bldP spid="9" grpId="1"/>
      <p:bldP spid="14" grpId="0" animBg="1"/>
      <p:bldP spid="14" grpId="1" animBg="1"/>
      <p:bldP spid="10" grpId="0"/>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95587E-EAF0-2B04-2BA2-C4F44DC674E0}"/>
              </a:ext>
            </a:extLst>
          </p:cNvPr>
          <p:cNvSpPr>
            <a:spLocks noGrp="1"/>
          </p:cNvSpPr>
          <p:nvPr>
            <p:ph type="title"/>
          </p:nvPr>
        </p:nvSpPr>
        <p:spPr>
          <a:xfrm>
            <a:off x="584200" y="3059668"/>
            <a:ext cx="9144000" cy="1477328"/>
          </a:xfrm>
        </p:spPr>
        <p:txBody>
          <a:bodyPr/>
          <a:lstStyle/>
          <a:p>
            <a:r>
              <a:rPr lang="en-US" dirty="0"/>
              <a:t>Demo</a:t>
            </a:r>
            <a:br>
              <a:rPr lang="en-US" dirty="0"/>
            </a:br>
            <a:br>
              <a:rPr lang="en-US" dirty="0"/>
            </a:br>
            <a:r>
              <a:rPr lang="en-US" sz="2400" dirty="0"/>
              <a:t>Network Insights</a:t>
            </a:r>
            <a:endParaRPr lang="fr-FR" dirty="0"/>
          </a:p>
        </p:txBody>
      </p:sp>
    </p:spTree>
    <p:extLst>
      <p:ext uri="{BB962C8B-B14F-4D97-AF65-F5344CB8AC3E}">
        <p14:creationId xmlns:p14="http://schemas.microsoft.com/office/powerpoint/2010/main" val="424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Visualize</a:t>
            </a:r>
          </a:p>
        </p:txBody>
      </p:sp>
      <p:pic>
        <p:nvPicPr>
          <p:cNvPr id="4" name="Picture 3" descr="Diagram that shows the Visualize part of the Consumption section of the Azure Monitor system.">
            <a:extLst>
              <a:ext uri="{FF2B5EF4-FFF2-40B4-BE49-F238E27FC236}">
                <a16:creationId xmlns:a16="http://schemas.microsoft.com/office/drawing/2014/main" id="{23A3FECE-A398-C571-2E8B-7B81662F98F4}"/>
              </a:ext>
            </a:extLst>
          </p:cNvPr>
          <p:cNvPicPr>
            <a:picLocks noChangeAspect="1"/>
          </p:cNvPicPr>
          <p:nvPr/>
        </p:nvPicPr>
        <p:blipFill>
          <a:blip r:embed="rId3"/>
          <a:stretch>
            <a:fillRect/>
          </a:stretch>
        </p:blipFill>
        <p:spPr>
          <a:xfrm>
            <a:off x="469900" y="1023898"/>
            <a:ext cx="11023600" cy="5462932"/>
          </a:xfrm>
          <a:prstGeom prst="rect">
            <a:avLst/>
          </a:prstGeom>
        </p:spPr>
      </p:pic>
      <p:grpSp>
        <p:nvGrpSpPr>
          <p:cNvPr id="3" name="Group 2">
            <a:extLst>
              <a:ext uri="{FF2B5EF4-FFF2-40B4-BE49-F238E27FC236}">
                <a16:creationId xmlns:a16="http://schemas.microsoft.com/office/drawing/2014/main" id="{6AE4147F-C592-8C73-40B3-B79622C66F88}"/>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5" name="Oval 4">
              <a:extLst>
                <a:ext uri="{FF2B5EF4-FFF2-40B4-BE49-F238E27FC236}">
                  <a16:creationId xmlns:a16="http://schemas.microsoft.com/office/drawing/2014/main" id="{6AEC5B73-2357-7552-354B-AD923A065B06}"/>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821C836A-B0E4-CF50-245C-85CBE6E7A6E1}"/>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4.2</a:t>
              </a:r>
              <a:endParaRPr lang="fr-FR" sz="1200" dirty="0" err="1">
                <a:solidFill>
                  <a:schemeClr val="bg1"/>
                </a:solidFill>
              </a:endParaRPr>
            </a:p>
          </p:txBody>
        </p:sp>
      </p:grpSp>
    </p:spTree>
    <p:extLst>
      <p:ext uri="{BB962C8B-B14F-4D97-AF65-F5344CB8AC3E}">
        <p14:creationId xmlns:p14="http://schemas.microsoft.com/office/powerpoint/2010/main" val="25322526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err="1"/>
              <a:t>Dashboards</a:t>
            </a:r>
            <a:endParaRPr lang="fr-FR" dirty="0"/>
          </a:p>
        </p:txBody>
      </p:sp>
      <p:grpSp>
        <p:nvGrpSpPr>
          <p:cNvPr id="3" name="Group 2">
            <a:extLst>
              <a:ext uri="{FF2B5EF4-FFF2-40B4-BE49-F238E27FC236}">
                <a16:creationId xmlns:a16="http://schemas.microsoft.com/office/drawing/2014/main" id="{E16D8872-720E-1B2E-BB38-2F3B7748C916}"/>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5" name="Oval 4">
              <a:extLst>
                <a:ext uri="{FF2B5EF4-FFF2-40B4-BE49-F238E27FC236}">
                  <a16:creationId xmlns:a16="http://schemas.microsoft.com/office/drawing/2014/main" id="{6AEC5B73-2357-7552-354B-AD923A065B06}"/>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821C836A-B0E4-CF50-245C-85CBE6E7A6E1}"/>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4.2</a:t>
              </a:r>
              <a:endParaRPr lang="fr-FR" sz="1200" dirty="0" err="1">
                <a:solidFill>
                  <a:schemeClr val="bg1"/>
                </a:solidFill>
              </a:endParaRPr>
            </a:p>
          </p:txBody>
        </p:sp>
      </p:grpSp>
      <p:pic>
        <p:nvPicPr>
          <p:cNvPr id="9" name="Picture 8" descr="Screenshot showing example of an Azure Dashboard.">
            <a:extLst>
              <a:ext uri="{FF2B5EF4-FFF2-40B4-BE49-F238E27FC236}">
                <a16:creationId xmlns:a16="http://schemas.microsoft.com/office/drawing/2014/main" id="{0BB1DC5A-01C4-DDC5-0B3D-A9110FBD7F1A}"/>
              </a:ext>
            </a:extLst>
          </p:cNvPr>
          <p:cNvPicPr>
            <a:picLocks noChangeAspect="1"/>
          </p:cNvPicPr>
          <p:nvPr/>
        </p:nvPicPr>
        <p:blipFill>
          <a:blip r:embed="rId3"/>
          <a:stretch>
            <a:fillRect/>
          </a:stretch>
        </p:blipFill>
        <p:spPr>
          <a:xfrm>
            <a:off x="2641555" y="1161979"/>
            <a:ext cx="6908889" cy="5391220"/>
          </a:xfrm>
          <a:prstGeom prst="rect">
            <a:avLst/>
          </a:prstGeom>
        </p:spPr>
      </p:pic>
    </p:spTree>
    <p:extLst>
      <p:ext uri="{BB962C8B-B14F-4D97-AF65-F5344CB8AC3E}">
        <p14:creationId xmlns:p14="http://schemas.microsoft.com/office/powerpoint/2010/main" val="40140346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32B1-C2DC-13EA-5D08-1B351962D14E}"/>
              </a:ext>
            </a:extLst>
          </p:cNvPr>
          <p:cNvSpPr>
            <a:spLocks noGrp="1"/>
          </p:cNvSpPr>
          <p:nvPr>
            <p:ph type="title"/>
          </p:nvPr>
        </p:nvSpPr>
        <p:spPr/>
        <p:txBody>
          <a:bodyPr/>
          <a:lstStyle/>
          <a:p>
            <a:r>
              <a:rPr lang="en-US" dirty="0"/>
              <a:t>Demo</a:t>
            </a:r>
            <a:endParaRPr lang="fr-FR" dirty="0"/>
          </a:p>
        </p:txBody>
      </p:sp>
      <p:sp>
        <p:nvSpPr>
          <p:cNvPr id="3" name="Text Placeholder 2">
            <a:extLst>
              <a:ext uri="{FF2B5EF4-FFF2-40B4-BE49-F238E27FC236}">
                <a16:creationId xmlns:a16="http://schemas.microsoft.com/office/drawing/2014/main" id="{FD1953BE-E832-3E7A-527E-E5F7CA8C32F1}"/>
              </a:ext>
            </a:extLst>
          </p:cNvPr>
          <p:cNvSpPr>
            <a:spLocks noGrp="1"/>
          </p:cNvSpPr>
          <p:nvPr>
            <p:ph type="body" sz="quarter" idx="12"/>
          </p:nvPr>
        </p:nvSpPr>
        <p:spPr>
          <a:xfrm>
            <a:off x="584200" y="3962400"/>
            <a:ext cx="9144000" cy="338554"/>
          </a:xfrm>
        </p:spPr>
        <p:txBody>
          <a:bodyPr/>
          <a:lstStyle/>
          <a:p>
            <a:r>
              <a:rPr lang="en-US" dirty="0"/>
              <a:t>Azure Monitor Dashboards</a:t>
            </a:r>
            <a:endParaRPr lang="fr-FR" dirty="0"/>
          </a:p>
        </p:txBody>
      </p:sp>
    </p:spTree>
    <p:extLst>
      <p:ext uri="{BB962C8B-B14F-4D97-AF65-F5344CB8AC3E}">
        <p14:creationId xmlns:p14="http://schemas.microsoft.com/office/powerpoint/2010/main" val="423399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Visualize</a:t>
            </a:r>
          </a:p>
        </p:txBody>
      </p:sp>
      <p:pic>
        <p:nvPicPr>
          <p:cNvPr id="4" name="Picture 3" descr="Diagram that shows the Visualize part of the Consumption section of the Azure Monitor system.">
            <a:extLst>
              <a:ext uri="{FF2B5EF4-FFF2-40B4-BE49-F238E27FC236}">
                <a16:creationId xmlns:a16="http://schemas.microsoft.com/office/drawing/2014/main" id="{23A3FECE-A398-C571-2E8B-7B81662F98F4}"/>
              </a:ext>
            </a:extLst>
          </p:cNvPr>
          <p:cNvPicPr>
            <a:picLocks noChangeAspect="1"/>
          </p:cNvPicPr>
          <p:nvPr/>
        </p:nvPicPr>
        <p:blipFill>
          <a:blip r:embed="rId3"/>
          <a:stretch>
            <a:fillRect/>
          </a:stretch>
        </p:blipFill>
        <p:spPr>
          <a:xfrm>
            <a:off x="469900" y="1023898"/>
            <a:ext cx="11023600" cy="5462932"/>
          </a:xfrm>
          <a:prstGeom prst="rect">
            <a:avLst/>
          </a:prstGeom>
        </p:spPr>
      </p:pic>
      <p:grpSp>
        <p:nvGrpSpPr>
          <p:cNvPr id="3" name="Group 2">
            <a:extLst>
              <a:ext uri="{FF2B5EF4-FFF2-40B4-BE49-F238E27FC236}">
                <a16:creationId xmlns:a16="http://schemas.microsoft.com/office/drawing/2014/main" id="{6AE4147F-C592-8C73-40B3-B79622C66F88}"/>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5" name="Oval 4">
              <a:extLst>
                <a:ext uri="{FF2B5EF4-FFF2-40B4-BE49-F238E27FC236}">
                  <a16:creationId xmlns:a16="http://schemas.microsoft.com/office/drawing/2014/main" id="{6AEC5B73-2357-7552-354B-AD923A065B06}"/>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821C836A-B0E4-CF50-245C-85CBE6E7A6E1}"/>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4.2</a:t>
              </a:r>
              <a:endParaRPr lang="fr-FR" sz="1200" dirty="0" err="1">
                <a:solidFill>
                  <a:schemeClr val="bg1"/>
                </a:solidFill>
              </a:endParaRPr>
            </a:p>
          </p:txBody>
        </p:sp>
      </p:grpSp>
    </p:spTree>
    <p:extLst>
      <p:ext uri="{BB962C8B-B14F-4D97-AF65-F5344CB8AC3E}">
        <p14:creationId xmlns:p14="http://schemas.microsoft.com/office/powerpoint/2010/main" val="28934803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Power BI</a:t>
            </a:r>
          </a:p>
        </p:txBody>
      </p:sp>
      <p:grpSp>
        <p:nvGrpSpPr>
          <p:cNvPr id="4" name="Group 3">
            <a:extLst>
              <a:ext uri="{FF2B5EF4-FFF2-40B4-BE49-F238E27FC236}">
                <a16:creationId xmlns:a16="http://schemas.microsoft.com/office/drawing/2014/main" id="{49CA86C0-F082-B629-8261-C2B26C6A0518}"/>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5" name="Oval 4">
              <a:extLst>
                <a:ext uri="{FF2B5EF4-FFF2-40B4-BE49-F238E27FC236}">
                  <a16:creationId xmlns:a16="http://schemas.microsoft.com/office/drawing/2014/main" id="{6AEC5B73-2357-7552-354B-AD923A065B06}"/>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821C836A-B0E4-CF50-245C-85CBE6E7A6E1}"/>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4.2</a:t>
              </a:r>
              <a:endParaRPr lang="fr-FR" sz="1200" dirty="0" err="1">
                <a:solidFill>
                  <a:schemeClr val="bg1"/>
                </a:solidFill>
              </a:endParaRPr>
            </a:p>
          </p:txBody>
        </p:sp>
      </p:grpSp>
      <p:pic>
        <p:nvPicPr>
          <p:cNvPr id="3" name="Picture 2" descr="Screenshot showing Export to Power BI option in the Log Analytics Export menu.">
            <a:extLst>
              <a:ext uri="{FF2B5EF4-FFF2-40B4-BE49-F238E27FC236}">
                <a16:creationId xmlns:a16="http://schemas.microsoft.com/office/drawing/2014/main" id="{A86DB56B-ABD7-9DE8-9C40-2E019F64A3B0}"/>
              </a:ext>
            </a:extLst>
          </p:cNvPr>
          <p:cNvPicPr>
            <a:picLocks noChangeAspect="1"/>
          </p:cNvPicPr>
          <p:nvPr/>
        </p:nvPicPr>
        <p:blipFill>
          <a:blip r:embed="rId3"/>
          <a:stretch>
            <a:fillRect/>
          </a:stretch>
        </p:blipFill>
        <p:spPr>
          <a:xfrm>
            <a:off x="558800" y="2307458"/>
            <a:ext cx="11074400" cy="2243084"/>
          </a:xfrm>
          <a:prstGeom prst="rect">
            <a:avLst/>
          </a:prstGeom>
        </p:spPr>
      </p:pic>
    </p:spTree>
    <p:extLst>
      <p:ext uri="{BB962C8B-B14F-4D97-AF65-F5344CB8AC3E}">
        <p14:creationId xmlns:p14="http://schemas.microsoft.com/office/powerpoint/2010/main" val="25758332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A278-E4DC-9402-C0AE-9453ADE72059}"/>
              </a:ext>
            </a:extLst>
          </p:cNvPr>
          <p:cNvSpPr>
            <a:spLocks noGrp="1"/>
          </p:cNvSpPr>
          <p:nvPr>
            <p:ph type="title"/>
          </p:nvPr>
        </p:nvSpPr>
        <p:spPr>
          <a:xfrm>
            <a:off x="588264" y="457200"/>
            <a:ext cx="10865182" cy="1107996"/>
          </a:xfrm>
        </p:spPr>
        <p:txBody>
          <a:bodyPr/>
          <a:lstStyle/>
          <a:p>
            <a:r>
              <a:rPr lang="en-US" dirty="0"/>
              <a:t>Sources of monitoring data for Azure Monitor</a:t>
            </a:r>
            <a:endParaRPr lang="fr-FR" dirty="0"/>
          </a:p>
        </p:txBody>
      </p:sp>
      <p:pic>
        <p:nvPicPr>
          <p:cNvPr id="20" name="Picture 19" descr="Diagram that shows an overview of Azure Monitor data sources.">
            <a:extLst>
              <a:ext uri="{FF2B5EF4-FFF2-40B4-BE49-F238E27FC236}">
                <a16:creationId xmlns:a16="http://schemas.microsoft.com/office/drawing/2014/main" id="{CC0C2F02-7B58-DB99-8087-77DB8CEA9D57}"/>
              </a:ext>
            </a:extLst>
          </p:cNvPr>
          <p:cNvPicPr>
            <a:picLocks noChangeAspect="1"/>
          </p:cNvPicPr>
          <p:nvPr/>
        </p:nvPicPr>
        <p:blipFill>
          <a:blip r:embed="rId3"/>
          <a:stretch>
            <a:fillRect/>
          </a:stretch>
        </p:blipFill>
        <p:spPr>
          <a:xfrm>
            <a:off x="0" y="1883061"/>
            <a:ext cx="12192000" cy="3818709"/>
          </a:xfrm>
          <a:prstGeom prst="rect">
            <a:avLst/>
          </a:prstGeom>
        </p:spPr>
      </p:pic>
      <p:sp>
        <p:nvSpPr>
          <p:cNvPr id="21" name="Oval 20">
            <a:extLst>
              <a:ext uri="{FF2B5EF4-FFF2-40B4-BE49-F238E27FC236}">
                <a16:creationId xmlns:a16="http://schemas.microsoft.com/office/drawing/2014/main" id="{55B1BBCA-42DE-ADFB-3651-4E688F9C9C9B}"/>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6083442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err="1"/>
              <a:t>Workbooks</a:t>
            </a:r>
            <a:endParaRPr lang="fr-FR" dirty="0"/>
          </a:p>
        </p:txBody>
      </p:sp>
      <p:grpSp>
        <p:nvGrpSpPr>
          <p:cNvPr id="4" name="Group 3">
            <a:extLst>
              <a:ext uri="{FF2B5EF4-FFF2-40B4-BE49-F238E27FC236}">
                <a16:creationId xmlns:a16="http://schemas.microsoft.com/office/drawing/2014/main" id="{1059C735-3182-0290-9C19-6067C08306CD}"/>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5" name="Oval 4">
              <a:extLst>
                <a:ext uri="{FF2B5EF4-FFF2-40B4-BE49-F238E27FC236}">
                  <a16:creationId xmlns:a16="http://schemas.microsoft.com/office/drawing/2014/main" id="{6AEC5B73-2357-7552-354B-AD923A065B06}"/>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821C836A-B0E4-CF50-245C-85CBE6E7A6E1}"/>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4.2</a:t>
              </a:r>
              <a:endParaRPr lang="fr-FR" sz="1200" dirty="0" err="1">
                <a:solidFill>
                  <a:schemeClr val="bg1"/>
                </a:solidFill>
              </a:endParaRPr>
            </a:p>
          </p:txBody>
        </p:sp>
      </p:grpSp>
      <p:pic>
        <p:nvPicPr>
          <p:cNvPr id="7172" name="Picture 4" descr="Screenshot that shows the Workbooks gallery.">
            <a:extLst>
              <a:ext uri="{FF2B5EF4-FFF2-40B4-BE49-F238E27FC236}">
                <a16:creationId xmlns:a16="http://schemas.microsoft.com/office/drawing/2014/main" id="{38BE0731-6A30-B54D-D995-83A58D41E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4" y="1363422"/>
            <a:ext cx="6341098" cy="4241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shot that shows an example of workbook visualizations.">
            <a:extLst>
              <a:ext uri="{FF2B5EF4-FFF2-40B4-BE49-F238E27FC236}">
                <a16:creationId xmlns:a16="http://schemas.microsoft.com/office/drawing/2014/main" id="{89A85CBF-FC7C-C805-0245-52918DBC6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737" y="2036522"/>
            <a:ext cx="4593449" cy="344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6017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err="1"/>
              <a:t>Grafana</a:t>
            </a:r>
            <a:endParaRPr lang="fr-FR" dirty="0"/>
          </a:p>
        </p:txBody>
      </p:sp>
      <p:grpSp>
        <p:nvGrpSpPr>
          <p:cNvPr id="3" name="Group 2">
            <a:extLst>
              <a:ext uri="{FF2B5EF4-FFF2-40B4-BE49-F238E27FC236}">
                <a16:creationId xmlns:a16="http://schemas.microsoft.com/office/drawing/2014/main" id="{8B7972F9-96AA-89CD-7A95-3DCF2B481C74}"/>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5" name="Oval 4">
              <a:extLst>
                <a:ext uri="{FF2B5EF4-FFF2-40B4-BE49-F238E27FC236}">
                  <a16:creationId xmlns:a16="http://schemas.microsoft.com/office/drawing/2014/main" id="{6AEC5B73-2357-7552-354B-AD923A065B06}"/>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821C836A-B0E4-CF50-245C-85CBE6E7A6E1}"/>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4.2</a:t>
              </a:r>
              <a:endParaRPr lang="fr-FR" sz="1200" dirty="0" err="1">
                <a:solidFill>
                  <a:schemeClr val="bg1"/>
                </a:solidFill>
              </a:endParaRPr>
            </a:p>
          </p:txBody>
        </p:sp>
      </p:grpSp>
      <p:pic>
        <p:nvPicPr>
          <p:cNvPr id="4" name="Picture 3" descr="Screenshot showing Azure Managed Grafana list of Azure Dashboard.">
            <a:extLst>
              <a:ext uri="{FF2B5EF4-FFF2-40B4-BE49-F238E27FC236}">
                <a16:creationId xmlns:a16="http://schemas.microsoft.com/office/drawing/2014/main" id="{A68D26D6-7281-ED10-BA61-F7126459004F}"/>
              </a:ext>
            </a:extLst>
          </p:cNvPr>
          <p:cNvPicPr>
            <a:picLocks noChangeAspect="1"/>
          </p:cNvPicPr>
          <p:nvPr/>
        </p:nvPicPr>
        <p:blipFill>
          <a:blip r:embed="rId3"/>
          <a:stretch>
            <a:fillRect/>
          </a:stretch>
        </p:blipFill>
        <p:spPr>
          <a:xfrm>
            <a:off x="588265" y="1354098"/>
            <a:ext cx="8377936" cy="3815737"/>
          </a:xfrm>
          <a:prstGeom prst="rect">
            <a:avLst/>
          </a:prstGeom>
        </p:spPr>
      </p:pic>
      <p:pic>
        <p:nvPicPr>
          <p:cNvPr id="6" name="Picture 2" descr="Screenshot that shows a Grafana dashboard with multiple panels.">
            <a:extLst>
              <a:ext uri="{FF2B5EF4-FFF2-40B4-BE49-F238E27FC236}">
                <a16:creationId xmlns:a16="http://schemas.microsoft.com/office/drawing/2014/main" id="{26317A38-6166-DC8B-98DA-8CE59BFC9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8800" y="2486222"/>
            <a:ext cx="8680747" cy="391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02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3DADC29-364E-C37B-1667-B3915A435C57}"/>
              </a:ext>
            </a:extLst>
          </p:cNvPr>
          <p:cNvSpPr>
            <a:spLocks noGrp="1"/>
          </p:cNvSpPr>
          <p:nvPr>
            <p:ph type="title"/>
          </p:nvPr>
        </p:nvSpPr>
        <p:spPr>
          <a:xfrm>
            <a:off x="584200" y="2505671"/>
            <a:ext cx="9144000" cy="2031325"/>
          </a:xfrm>
        </p:spPr>
        <p:txBody>
          <a:bodyPr/>
          <a:lstStyle/>
          <a:p>
            <a:r>
              <a:rPr lang="en-US" dirty="0"/>
              <a:t>Demo</a:t>
            </a:r>
            <a:br>
              <a:rPr lang="en-US" dirty="0"/>
            </a:br>
            <a:br>
              <a:rPr lang="en-US" dirty="0"/>
            </a:br>
            <a:r>
              <a:rPr lang="en-US" dirty="0"/>
              <a:t>Visualize with:</a:t>
            </a:r>
            <a:br>
              <a:rPr lang="en-US" dirty="0"/>
            </a:br>
            <a:r>
              <a:rPr lang="en-US" sz="2400" dirty="0"/>
              <a:t>Workbooks &amp; Azure Managed Grafana</a:t>
            </a:r>
            <a:endParaRPr lang="fr-FR" dirty="0"/>
          </a:p>
        </p:txBody>
      </p:sp>
    </p:spTree>
    <p:extLst>
      <p:ext uri="{BB962C8B-B14F-4D97-AF65-F5344CB8AC3E}">
        <p14:creationId xmlns:p14="http://schemas.microsoft.com/office/powerpoint/2010/main" val="141159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Analyze</a:t>
            </a:r>
          </a:p>
        </p:txBody>
      </p:sp>
      <p:pic>
        <p:nvPicPr>
          <p:cNvPr id="5" name="Picture 4" descr="Diagram that shows the Analyze part of the Consumption section of the Azure Monitor system.">
            <a:extLst>
              <a:ext uri="{FF2B5EF4-FFF2-40B4-BE49-F238E27FC236}">
                <a16:creationId xmlns:a16="http://schemas.microsoft.com/office/drawing/2014/main" id="{561ACF69-0B36-F37A-4955-562B44BC74F1}"/>
              </a:ext>
            </a:extLst>
          </p:cNvPr>
          <p:cNvPicPr>
            <a:picLocks noChangeAspect="1"/>
          </p:cNvPicPr>
          <p:nvPr/>
        </p:nvPicPr>
        <p:blipFill>
          <a:blip r:embed="rId3"/>
          <a:stretch>
            <a:fillRect/>
          </a:stretch>
        </p:blipFill>
        <p:spPr>
          <a:xfrm>
            <a:off x="1149350" y="1113760"/>
            <a:ext cx="9893300" cy="4902792"/>
          </a:xfrm>
          <a:prstGeom prst="rect">
            <a:avLst/>
          </a:prstGeom>
        </p:spPr>
      </p:pic>
      <p:grpSp>
        <p:nvGrpSpPr>
          <p:cNvPr id="3" name="Group 2">
            <a:extLst>
              <a:ext uri="{FF2B5EF4-FFF2-40B4-BE49-F238E27FC236}">
                <a16:creationId xmlns:a16="http://schemas.microsoft.com/office/drawing/2014/main" id="{F5A97271-E6C1-97D3-75A2-F40B5AA2FE70}"/>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6" name="Oval 5">
              <a:extLst>
                <a:ext uri="{FF2B5EF4-FFF2-40B4-BE49-F238E27FC236}">
                  <a16:creationId xmlns:a16="http://schemas.microsoft.com/office/drawing/2014/main" id="{B2F7283E-12BA-1A84-C1E0-72F15AB3DA4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FADC55A4-7A45-4A0A-43DB-A0320CDECF00}"/>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4.3</a:t>
              </a:r>
              <a:endParaRPr lang="fr-FR" sz="1200" dirty="0" err="1">
                <a:solidFill>
                  <a:schemeClr val="bg1"/>
                </a:solidFill>
              </a:endParaRPr>
            </a:p>
          </p:txBody>
        </p:sp>
      </p:grpSp>
    </p:spTree>
    <p:extLst>
      <p:ext uri="{BB962C8B-B14F-4D97-AF65-F5344CB8AC3E}">
        <p14:creationId xmlns:p14="http://schemas.microsoft.com/office/powerpoint/2010/main" val="27430683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Metrics Explorer</a:t>
            </a:r>
          </a:p>
        </p:txBody>
      </p:sp>
      <p:grpSp>
        <p:nvGrpSpPr>
          <p:cNvPr id="3" name="Group 2">
            <a:extLst>
              <a:ext uri="{FF2B5EF4-FFF2-40B4-BE49-F238E27FC236}">
                <a16:creationId xmlns:a16="http://schemas.microsoft.com/office/drawing/2014/main" id="{072F80AF-01A7-4344-0352-19CB84E8A6EC}"/>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6" name="Oval 5">
              <a:extLst>
                <a:ext uri="{FF2B5EF4-FFF2-40B4-BE49-F238E27FC236}">
                  <a16:creationId xmlns:a16="http://schemas.microsoft.com/office/drawing/2014/main" id="{B2F7283E-12BA-1A84-C1E0-72F15AB3DA4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FADC55A4-7A45-4A0A-43DB-A0320CDECF00}"/>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4.3</a:t>
              </a:r>
              <a:endParaRPr lang="fr-FR" sz="1200" dirty="0" err="1">
                <a:solidFill>
                  <a:schemeClr val="bg1"/>
                </a:solidFill>
              </a:endParaRPr>
            </a:p>
          </p:txBody>
        </p:sp>
      </p:grpSp>
      <p:pic>
        <p:nvPicPr>
          <p:cNvPr id="4" name="Picture 3" descr="Screenshot that shows multiple metrics.">
            <a:extLst>
              <a:ext uri="{FF2B5EF4-FFF2-40B4-BE49-F238E27FC236}">
                <a16:creationId xmlns:a16="http://schemas.microsoft.com/office/drawing/2014/main" id="{1D0F16E1-95DE-2E94-639F-B6FF6E0ABF55}"/>
              </a:ext>
            </a:extLst>
          </p:cNvPr>
          <p:cNvPicPr>
            <a:picLocks noChangeAspect="1"/>
          </p:cNvPicPr>
          <p:nvPr/>
        </p:nvPicPr>
        <p:blipFill>
          <a:blip r:embed="rId3"/>
          <a:stretch>
            <a:fillRect/>
          </a:stretch>
        </p:blipFill>
        <p:spPr>
          <a:xfrm>
            <a:off x="3390900" y="1569935"/>
            <a:ext cx="8545355" cy="3903765"/>
          </a:xfrm>
          <a:prstGeom prst="rect">
            <a:avLst/>
          </a:prstGeom>
        </p:spPr>
      </p:pic>
      <p:sp>
        <p:nvSpPr>
          <p:cNvPr id="11" name="TextBox 10">
            <a:extLst>
              <a:ext uri="{FF2B5EF4-FFF2-40B4-BE49-F238E27FC236}">
                <a16:creationId xmlns:a16="http://schemas.microsoft.com/office/drawing/2014/main" id="{E905A564-76A2-1F8D-8388-1DA9EADAF22E}"/>
              </a:ext>
              <a:ext uri="{C183D7F6-B498-43B3-948B-1728B52AA6E4}">
                <adec:decorative xmlns:adec="http://schemas.microsoft.com/office/drawing/2017/decorative" val="1"/>
              </a:ext>
            </a:extLst>
          </p:cNvPr>
          <p:cNvSpPr txBox="1"/>
          <p:nvPr/>
        </p:nvSpPr>
        <p:spPr>
          <a:xfrm>
            <a:off x="492371" y="2367171"/>
            <a:ext cx="2898529" cy="2123658"/>
          </a:xfrm>
          <a:prstGeom prst="rect">
            <a:avLst/>
          </a:prstGeom>
          <a:noFill/>
        </p:spPr>
        <p:txBody>
          <a:bodyPr wrap="square">
            <a:spAutoFit/>
          </a:bodyPr>
          <a:lstStyle/>
          <a:p>
            <a:pPr marL="285750" indent="-285750">
              <a:buFont typeface="Arial" panose="020B0604020202020204" pitchFamily="34" charset="0"/>
              <a:buChar char="•"/>
            </a:pPr>
            <a:r>
              <a:rPr lang="en-US" sz="1200" dirty="0"/>
              <a:t>Resource scope picker</a:t>
            </a:r>
          </a:p>
          <a:p>
            <a:pPr marL="285750" indent="-285750">
              <a:buFont typeface="Arial" panose="020B0604020202020204" pitchFamily="34" charset="0"/>
              <a:buChar char="•"/>
            </a:pPr>
            <a:r>
              <a:rPr lang="en-US" sz="1200" dirty="0"/>
              <a:t>Multiple metric lines and charts</a:t>
            </a:r>
          </a:p>
          <a:p>
            <a:pPr marL="285750" indent="-285750">
              <a:buFont typeface="Arial" panose="020B0604020202020204" pitchFamily="34" charset="0"/>
              <a:buChar char="•"/>
            </a:pPr>
            <a:r>
              <a:rPr lang="en-US" sz="1200" dirty="0"/>
              <a:t>Time range controls</a:t>
            </a:r>
          </a:p>
          <a:p>
            <a:pPr marL="285750" indent="-285750">
              <a:buFont typeface="Arial" panose="020B0604020202020204" pitchFamily="34" charset="0"/>
              <a:buChar char="•"/>
            </a:pPr>
            <a:r>
              <a:rPr lang="en-US" sz="1200" dirty="0"/>
              <a:t>Aggregation</a:t>
            </a:r>
          </a:p>
          <a:p>
            <a:pPr marL="285750" indent="-285750">
              <a:buFont typeface="Arial" panose="020B0604020202020204" pitchFamily="34" charset="0"/>
              <a:buChar char="•"/>
            </a:pPr>
            <a:r>
              <a:rPr lang="en-US" sz="1200" dirty="0"/>
              <a:t>Filters</a:t>
            </a:r>
          </a:p>
          <a:p>
            <a:pPr marL="285750" indent="-285750">
              <a:buFont typeface="Arial" panose="020B0604020202020204" pitchFamily="34" charset="0"/>
              <a:buChar char="•"/>
            </a:pPr>
            <a:r>
              <a:rPr lang="en-US" sz="1200" dirty="0"/>
              <a:t>Metric splitting</a:t>
            </a:r>
          </a:p>
          <a:p>
            <a:pPr marL="285750" indent="-285750">
              <a:buFont typeface="Arial" panose="020B0604020202020204" pitchFamily="34" charset="0"/>
              <a:buChar char="•"/>
            </a:pPr>
            <a:r>
              <a:rPr lang="en-US" sz="1200" dirty="0"/>
              <a:t>Locking the range of the y-axis</a:t>
            </a:r>
          </a:p>
          <a:p>
            <a:pPr marL="285750" indent="-285750">
              <a:buFont typeface="Arial" panose="020B0604020202020204" pitchFamily="34" charset="0"/>
              <a:buChar char="•"/>
            </a:pPr>
            <a:r>
              <a:rPr lang="en-US" sz="1200" dirty="0"/>
              <a:t>Line colors</a:t>
            </a:r>
          </a:p>
          <a:p>
            <a:pPr marL="285750" indent="-285750">
              <a:buFont typeface="Arial" panose="020B0604020202020204" pitchFamily="34" charset="0"/>
              <a:buChar char="•"/>
            </a:pPr>
            <a:r>
              <a:rPr lang="en-US" sz="1200" dirty="0"/>
              <a:t>Saving to dashboards or workbooks</a:t>
            </a:r>
          </a:p>
          <a:p>
            <a:pPr marL="285750" indent="-285750">
              <a:buFont typeface="Arial" panose="020B0604020202020204" pitchFamily="34" charset="0"/>
              <a:buChar char="•"/>
            </a:pPr>
            <a:r>
              <a:rPr lang="en-US" sz="1200" dirty="0"/>
              <a:t>Alert rules</a:t>
            </a:r>
          </a:p>
          <a:p>
            <a:pPr marL="285750" indent="-285750">
              <a:buFont typeface="Arial" panose="020B0604020202020204" pitchFamily="34" charset="0"/>
              <a:buChar char="•"/>
            </a:pPr>
            <a:r>
              <a:rPr lang="en-US" sz="1200" dirty="0"/>
              <a:t>Correlating metrics to logs</a:t>
            </a:r>
            <a:endParaRPr lang="fr-FR" sz="1200" dirty="0"/>
          </a:p>
        </p:txBody>
      </p:sp>
    </p:spTree>
    <p:extLst>
      <p:ext uri="{BB962C8B-B14F-4D97-AF65-F5344CB8AC3E}">
        <p14:creationId xmlns:p14="http://schemas.microsoft.com/office/powerpoint/2010/main" val="36167293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Log Analytics</a:t>
            </a:r>
          </a:p>
        </p:txBody>
      </p:sp>
      <p:grpSp>
        <p:nvGrpSpPr>
          <p:cNvPr id="3" name="Group 2">
            <a:extLst>
              <a:ext uri="{FF2B5EF4-FFF2-40B4-BE49-F238E27FC236}">
                <a16:creationId xmlns:a16="http://schemas.microsoft.com/office/drawing/2014/main" id="{1C0873B8-64AC-7143-74E9-69555D40901B}"/>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6" name="Oval 5">
              <a:extLst>
                <a:ext uri="{FF2B5EF4-FFF2-40B4-BE49-F238E27FC236}">
                  <a16:creationId xmlns:a16="http://schemas.microsoft.com/office/drawing/2014/main" id="{B2F7283E-12BA-1A84-C1E0-72F15AB3DA4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FADC55A4-7A45-4A0A-43DB-A0320CDECF00}"/>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4.3</a:t>
              </a:r>
              <a:endParaRPr lang="fr-FR" sz="1200" dirty="0" err="1">
                <a:solidFill>
                  <a:schemeClr val="bg1"/>
                </a:solidFill>
              </a:endParaRPr>
            </a:p>
          </p:txBody>
        </p:sp>
      </p:grpSp>
      <p:pic>
        <p:nvPicPr>
          <p:cNvPr id="5" name="Picture 4" descr="Screenshot that shows the Log Analytics interface with four features identified.">
            <a:extLst>
              <a:ext uri="{FF2B5EF4-FFF2-40B4-BE49-F238E27FC236}">
                <a16:creationId xmlns:a16="http://schemas.microsoft.com/office/drawing/2014/main" id="{49A3DAFF-54CF-31A1-B9E1-B786E8CA9C8F}"/>
              </a:ext>
            </a:extLst>
          </p:cNvPr>
          <p:cNvPicPr>
            <a:picLocks noChangeAspect="1"/>
          </p:cNvPicPr>
          <p:nvPr/>
        </p:nvPicPr>
        <p:blipFill>
          <a:blip r:embed="rId3"/>
          <a:stretch>
            <a:fillRect/>
          </a:stretch>
        </p:blipFill>
        <p:spPr>
          <a:xfrm>
            <a:off x="588264" y="1281721"/>
            <a:ext cx="10956036" cy="5012415"/>
          </a:xfrm>
          <a:prstGeom prst="rect">
            <a:avLst/>
          </a:prstGeom>
        </p:spPr>
      </p:pic>
      <p:sp>
        <p:nvSpPr>
          <p:cNvPr id="7" name="Oval 6">
            <a:extLst>
              <a:ext uri="{FF2B5EF4-FFF2-40B4-BE49-F238E27FC236}">
                <a16:creationId xmlns:a16="http://schemas.microsoft.com/office/drawing/2014/main" id="{B2FF523C-1828-82EF-A752-B1EE8A4736A2}"/>
              </a:ext>
              <a:ext uri="{C183D7F6-B498-43B3-948B-1728B52AA6E4}">
                <adec:decorative xmlns:adec="http://schemas.microsoft.com/office/drawing/2017/decorative" val="1"/>
              </a:ext>
            </a:extLst>
          </p:cNvPr>
          <p:cNvSpPr/>
          <p:nvPr/>
        </p:nvSpPr>
        <p:spPr bwMode="auto">
          <a:xfrm>
            <a:off x="2768600" y="1663700"/>
            <a:ext cx="393700" cy="3937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5BACDF59-C9E3-63F2-92EF-36E624D5035E}"/>
              </a:ext>
              <a:ext uri="{C183D7F6-B498-43B3-948B-1728B52AA6E4}">
                <adec:decorative xmlns:adec="http://schemas.microsoft.com/office/drawing/2017/decorative" val="1"/>
              </a:ext>
            </a:extLst>
          </p:cNvPr>
          <p:cNvSpPr/>
          <p:nvPr/>
        </p:nvSpPr>
        <p:spPr bwMode="auto">
          <a:xfrm>
            <a:off x="8097254" y="2425700"/>
            <a:ext cx="393700" cy="3937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0644A11F-5FB8-0E9B-D9A8-1DA1E57FC0AC}"/>
              </a:ext>
              <a:ext uri="{C183D7F6-B498-43B3-948B-1728B52AA6E4}">
                <adec:decorative xmlns:adec="http://schemas.microsoft.com/office/drawing/2017/decorative" val="1"/>
              </a:ext>
            </a:extLst>
          </p:cNvPr>
          <p:cNvSpPr/>
          <p:nvPr/>
        </p:nvSpPr>
        <p:spPr bwMode="auto">
          <a:xfrm>
            <a:off x="2998204" y="2932716"/>
            <a:ext cx="393700" cy="3937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102EA95-7598-B00A-AA40-AACBFE2C4D89}"/>
              </a:ext>
              <a:ext uri="{C183D7F6-B498-43B3-948B-1728B52AA6E4}">
                <adec:decorative xmlns:adec="http://schemas.microsoft.com/office/drawing/2017/decorative" val="1"/>
              </a:ext>
            </a:extLst>
          </p:cNvPr>
          <p:cNvSpPr/>
          <p:nvPr/>
        </p:nvSpPr>
        <p:spPr bwMode="auto">
          <a:xfrm>
            <a:off x="7703554" y="4532916"/>
            <a:ext cx="393700" cy="3937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5ABD505-AAD8-7F21-8D19-98691FDC4BDD}"/>
              </a:ext>
            </a:extLst>
          </p:cNvPr>
          <p:cNvSpPr txBox="1"/>
          <p:nvPr/>
        </p:nvSpPr>
        <p:spPr>
          <a:xfrm>
            <a:off x="2896521" y="1706661"/>
            <a:ext cx="137858" cy="307777"/>
          </a:xfrm>
          <a:prstGeom prst="rect">
            <a:avLst/>
          </a:prstGeom>
          <a:noFill/>
        </p:spPr>
        <p:txBody>
          <a:bodyPr wrap="none" lIns="0" tIns="0" rIns="0" bIns="0" rtlCol="0">
            <a:spAutoFit/>
          </a:bodyPr>
          <a:lstStyle/>
          <a:p>
            <a:pPr algn="ctr"/>
            <a:r>
              <a:rPr lang="en-US" sz="2000" dirty="0">
                <a:solidFill>
                  <a:schemeClr val="bg1"/>
                </a:solidFill>
              </a:rPr>
              <a:t>1</a:t>
            </a:r>
            <a:endParaRPr lang="fr-FR" sz="2000" dirty="0" err="1">
              <a:solidFill>
                <a:schemeClr val="bg1"/>
              </a:solidFill>
            </a:endParaRPr>
          </a:p>
        </p:txBody>
      </p:sp>
      <p:sp>
        <p:nvSpPr>
          <p:cNvPr id="14" name="TextBox 13">
            <a:extLst>
              <a:ext uri="{FF2B5EF4-FFF2-40B4-BE49-F238E27FC236}">
                <a16:creationId xmlns:a16="http://schemas.microsoft.com/office/drawing/2014/main" id="{366E888D-55DC-B1E4-255B-8E69F6298C61}"/>
              </a:ext>
            </a:extLst>
          </p:cNvPr>
          <p:cNvSpPr txBox="1"/>
          <p:nvPr/>
        </p:nvSpPr>
        <p:spPr>
          <a:xfrm>
            <a:off x="3126125" y="2975677"/>
            <a:ext cx="137859" cy="307777"/>
          </a:xfrm>
          <a:prstGeom prst="rect">
            <a:avLst/>
          </a:prstGeom>
          <a:noFill/>
        </p:spPr>
        <p:txBody>
          <a:bodyPr wrap="none" lIns="0" tIns="0" rIns="0" bIns="0" rtlCol="0">
            <a:spAutoFit/>
          </a:bodyPr>
          <a:lstStyle/>
          <a:p>
            <a:pPr algn="ctr"/>
            <a:r>
              <a:rPr lang="en-US" sz="2000" dirty="0">
                <a:solidFill>
                  <a:schemeClr val="bg1"/>
                </a:solidFill>
              </a:rPr>
              <a:t>2</a:t>
            </a:r>
            <a:endParaRPr lang="fr-FR" sz="2000" dirty="0" err="1">
              <a:solidFill>
                <a:schemeClr val="bg1"/>
              </a:solidFill>
            </a:endParaRPr>
          </a:p>
        </p:txBody>
      </p:sp>
      <p:sp>
        <p:nvSpPr>
          <p:cNvPr id="15" name="TextBox 14">
            <a:extLst>
              <a:ext uri="{FF2B5EF4-FFF2-40B4-BE49-F238E27FC236}">
                <a16:creationId xmlns:a16="http://schemas.microsoft.com/office/drawing/2014/main" id="{FB62FFD8-4FFA-9953-8988-376D5C74FD36}"/>
              </a:ext>
            </a:extLst>
          </p:cNvPr>
          <p:cNvSpPr txBox="1"/>
          <p:nvPr/>
        </p:nvSpPr>
        <p:spPr>
          <a:xfrm>
            <a:off x="8225175" y="2468661"/>
            <a:ext cx="137859" cy="307777"/>
          </a:xfrm>
          <a:prstGeom prst="rect">
            <a:avLst/>
          </a:prstGeom>
          <a:noFill/>
        </p:spPr>
        <p:txBody>
          <a:bodyPr wrap="none" lIns="0" tIns="0" rIns="0" bIns="0" rtlCol="0">
            <a:spAutoFit/>
          </a:bodyPr>
          <a:lstStyle/>
          <a:p>
            <a:pPr algn="ctr"/>
            <a:r>
              <a:rPr lang="en-US" sz="2000" dirty="0">
                <a:solidFill>
                  <a:schemeClr val="bg1"/>
                </a:solidFill>
              </a:rPr>
              <a:t>3</a:t>
            </a:r>
            <a:endParaRPr lang="fr-FR" sz="2000" dirty="0" err="1">
              <a:solidFill>
                <a:schemeClr val="bg1"/>
              </a:solidFill>
            </a:endParaRPr>
          </a:p>
        </p:txBody>
      </p:sp>
      <p:sp>
        <p:nvSpPr>
          <p:cNvPr id="16" name="TextBox 15">
            <a:extLst>
              <a:ext uri="{FF2B5EF4-FFF2-40B4-BE49-F238E27FC236}">
                <a16:creationId xmlns:a16="http://schemas.microsoft.com/office/drawing/2014/main" id="{0022CDED-1EE5-0B52-19DC-78C213C5EBA3}"/>
              </a:ext>
            </a:extLst>
          </p:cNvPr>
          <p:cNvSpPr txBox="1"/>
          <p:nvPr/>
        </p:nvSpPr>
        <p:spPr>
          <a:xfrm>
            <a:off x="13324225" y="1961645"/>
            <a:ext cx="137858" cy="307777"/>
          </a:xfrm>
          <a:prstGeom prst="rect">
            <a:avLst/>
          </a:prstGeom>
          <a:noFill/>
        </p:spPr>
        <p:txBody>
          <a:bodyPr wrap="none" lIns="0" tIns="0" rIns="0" bIns="0" rtlCol="0">
            <a:spAutoFit/>
          </a:bodyPr>
          <a:lstStyle/>
          <a:p>
            <a:pPr algn="ctr"/>
            <a:r>
              <a:rPr lang="en-US" sz="2000" dirty="0"/>
              <a:t>1</a:t>
            </a:r>
            <a:endParaRPr lang="fr-FR" sz="2000" dirty="0" err="1"/>
          </a:p>
        </p:txBody>
      </p:sp>
      <p:sp>
        <p:nvSpPr>
          <p:cNvPr id="17" name="TextBox 16">
            <a:extLst>
              <a:ext uri="{FF2B5EF4-FFF2-40B4-BE49-F238E27FC236}">
                <a16:creationId xmlns:a16="http://schemas.microsoft.com/office/drawing/2014/main" id="{E73C0D45-F117-332B-E92B-B5A61BB489EF}"/>
              </a:ext>
            </a:extLst>
          </p:cNvPr>
          <p:cNvSpPr txBox="1"/>
          <p:nvPr/>
        </p:nvSpPr>
        <p:spPr>
          <a:xfrm>
            <a:off x="7831475" y="4575877"/>
            <a:ext cx="137859" cy="307777"/>
          </a:xfrm>
          <a:prstGeom prst="rect">
            <a:avLst/>
          </a:prstGeom>
          <a:noFill/>
        </p:spPr>
        <p:txBody>
          <a:bodyPr wrap="none" lIns="0" tIns="0" rIns="0" bIns="0" rtlCol="0">
            <a:spAutoFit/>
          </a:bodyPr>
          <a:lstStyle/>
          <a:p>
            <a:pPr algn="ctr"/>
            <a:r>
              <a:rPr lang="en-US" sz="2000" dirty="0">
                <a:solidFill>
                  <a:schemeClr val="bg1"/>
                </a:solidFill>
              </a:rPr>
              <a:t>4</a:t>
            </a:r>
            <a:endParaRPr lang="fr-FR" sz="2000" dirty="0" err="1">
              <a:solidFill>
                <a:schemeClr val="bg1"/>
              </a:solidFill>
            </a:endParaRPr>
          </a:p>
        </p:txBody>
      </p:sp>
    </p:spTree>
    <p:extLst>
      <p:ext uri="{BB962C8B-B14F-4D97-AF65-F5344CB8AC3E}">
        <p14:creationId xmlns:p14="http://schemas.microsoft.com/office/powerpoint/2010/main" val="2755003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Change </a:t>
            </a:r>
            <a:r>
              <a:rPr lang="fr-FR" dirty="0" err="1"/>
              <a:t>Analysis</a:t>
            </a:r>
            <a:endParaRPr lang="fr-FR" dirty="0"/>
          </a:p>
        </p:txBody>
      </p:sp>
      <p:grpSp>
        <p:nvGrpSpPr>
          <p:cNvPr id="3" name="Group 2">
            <a:extLst>
              <a:ext uri="{FF2B5EF4-FFF2-40B4-BE49-F238E27FC236}">
                <a16:creationId xmlns:a16="http://schemas.microsoft.com/office/drawing/2014/main" id="{5AF30389-E725-34DC-C903-A510D4A9B4D8}"/>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6" name="Oval 5">
              <a:extLst>
                <a:ext uri="{FF2B5EF4-FFF2-40B4-BE49-F238E27FC236}">
                  <a16:creationId xmlns:a16="http://schemas.microsoft.com/office/drawing/2014/main" id="{B2F7283E-12BA-1A84-C1E0-72F15AB3DA4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FADC55A4-7A45-4A0A-43DB-A0320CDECF00}"/>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4.3</a:t>
              </a:r>
              <a:endParaRPr lang="fr-FR" sz="1200" dirty="0" err="1">
                <a:solidFill>
                  <a:schemeClr val="bg1"/>
                </a:solidFill>
              </a:endParaRPr>
            </a:p>
          </p:txBody>
        </p:sp>
      </p:grpSp>
      <p:pic>
        <p:nvPicPr>
          <p:cNvPr id="1026" name="Picture 2" descr="Architecture diagram of how Change Analysis gets change data and provides it to client tools.">
            <a:extLst>
              <a:ext uri="{FF2B5EF4-FFF2-40B4-BE49-F238E27FC236}">
                <a16:creationId xmlns:a16="http://schemas.microsoft.com/office/drawing/2014/main" id="{4ACB5F67-FCEB-8659-D952-FA1C4C923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4" y="1830953"/>
            <a:ext cx="3844036" cy="3629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shot of the Changes Analysis data.">
            <a:extLst>
              <a:ext uri="{FF2B5EF4-FFF2-40B4-BE49-F238E27FC236}">
                <a16:creationId xmlns:a16="http://schemas.microsoft.com/office/drawing/2014/main" id="{149668E2-C50D-CC74-1B53-292B02B1E7F1}"/>
              </a:ext>
            </a:extLst>
          </p:cNvPr>
          <p:cNvPicPr>
            <a:picLocks noChangeAspect="1"/>
          </p:cNvPicPr>
          <p:nvPr/>
        </p:nvPicPr>
        <p:blipFill>
          <a:blip r:embed="rId4"/>
          <a:stretch>
            <a:fillRect/>
          </a:stretch>
        </p:blipFill>
        <p:spPr>
          <a:xfrm>
            <a:off x="4570256" y="1991346"/>
            <a:ext cx="7129374" cy="3308992"/>
          </a:xfrm>
          <a:prstGeom prst="rect">
            <a:avLst/>
          </a:prstGeom>
        </p:spPr>
      </p:pic>
    </p:spTree>
    <p:extLst>
      <p:ext uri="{BB962C8B-B14F-4D97-AF65-F5344CB8AC3E}">
        <p14:creationId xmlns:p14="http://schemas.microsoft.com/office/powerpoint/2010/main" val="260966360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a:t>Respond</a:t>
            </a:r>
          </a:p>
        </p:txBody>
      </p:sp>
      <p:pic>
        <p:nvPicPr>
          <p:cNvPr id="4" name="Picture 3" descr="Diagram that shows the Respond part of the Consumption section of the Azure Monitor system.">
            <a:extLst>
              <a:ext uri="{FF2B5EF4-FFF2-40B4-BE49-F238E27FC236}">
                <a16:creationId xmlns:a16="http://schemas.microsoft.com/office/drawing/2014/main" id="{1DF4A1FB-384A-A9F0-8DC1-A5E2B4D9282E}"/>
              </a:ext>
            </a:extLst>
          </p:cNvPr>
          <p:cNvPicPr>
            <a:picLocks noChangeAspect="1"/>
          </p:cNvPicPr>
          <p:nvPr/>
        </p:nvPicPr>
        <p:blipFill>
          <a:blip r:embed="rId3"/>
          <a:stretch>
            <a:fillRect/>
          </a:stretch>
        </p:blipFill>
        <p:spPr>
          <a:xfrm>
            <a:off x="588264" y="1266900"/>
            <a:ext cx="10160000" cy="5310000"/>
          </a:xfrm>
          <a:prstGeom prst="rect">
            <a:avLst/>
          </a:prstGeom>
        </p:spPr>
      </p:pic>
      <p:grpSp>
        <p:nvGrpSpPr>
          <p:cNvPr id="6" name="Group 5">
            <a:extLst>
              <a:ext uri="{FF2B5EF4-FFF2-40B4-BE49-F238E27FC236}">
                <a16:creationId xmlns:a16="http://schemas.microsoft.com/office/drawing/2014/main" id="{943EC958-CF2F-CF0B-31DA-66E89DF68F17}"/>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8932FBED-07BA-A8E6-90EE-755F8167CADF}"/>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3848B74F-7F0D-B0C2-E4D4-556CD0A4A05F}"/>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4.4</a:t>
              </a:r>
              <a:endParaRPr lang="fr-FR" sz="1200" dirty="0" err="1">
                <a:solidFill>
                  <a:schemeClr val="bg1"/>
                </a:solidFill>
              </a:endParaRPr>
            </a:p>
          </p:txBody>
        </p:sp>
      </p:grpSp>
    </p:spTree>
    <p:extLst>
      <p:ext uri="{BB962C8B-B14F-4D97-AF65-F5344CB8AC3E}">
        <p14:creationId xmlns:p14="http://schemas.microsoft.com/office/powerpoint/2010/main" val="5950974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11019536" cy="553998"/>
          </a:xfrm>
        </p:spPr>
        <p:txBody>
          <a:bodyPr/>
          <a:lstStyle/>
          <a:p>
            <a:r>
              <a:rPr lang="en-US" dirty="0"/>
              <a:t>Alerts and actions</a:t>
            </a:r>
            <a:endParaRPr lang="fr-FR" dirty="0"/>
          </a:p>
        </p:txBody>
      </p:sp>
      <p:grpSp>
        <p:nvGrpSpPr>
          <p:cNvPr id="4" name="Group 3">
            <a:extLst>
              <a:ext uri="{FF2B5EF4-FFF2-40B4-BE49-F238E27FC236}">
                <a16:creationId xmlns:a16="http://schemas.microsoft.com/office/drawing/2014/main" id="{AF493D6F-F9C7-720B-CDC7-5A4C1B805943}"/>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57AC4468-7326-B9D4-FCF4-86663D2E4DF5}"/>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53DC749-841B-94E7-4720-497710626435}"/>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4.4</a:t>
              </a:r>
              <a:endParaRPr lang="fr-FR" sz="1200" dirty="0" err="1">
                <a:solidFill>
                  <a:schemeClr val="bg1"/>
                </a:solidFill>
              </a:endParaRPr>
            </a:p>
          </p:txBody>
        </p:sp>
      </p:grpSp>
      <p:pic>
        <p:nvPicPr>
          <p:cNvPr id="5122" name="Picture 2" descr="Diagram that explains Azure Monitor alerts.">
            <a:extLst>
              <a:ext uri="{FF2B5EF4-FFF2-40B4-BE49-F238E27FC236}">
                <a16:creationId xmlns:a16="http://schemas.microsoft.com/office/drawing/2014/main" id="{A7671178-2AAF-81C1-68C0-A061C86CD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318" y="1228725"/>
            <a:ext cx="9375363"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9164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7508990" cy="553998"/>
          </a:xfrm>
        </p:spPr>
        <p:txBody>
          <a:bodyPr/>
          <a:lstStyle/>
          <a:p>
            <a:r>
              <a:rPr lang="fr-FR" dirty="0" err="1"/>
              <a:t>Autoscale</a:t>
            </a:r>
            <a:endParaRPr lang="fr-FR" dirty="0"/>
          </a:p>
        </p:txBody>
      </p:sp>
      <p:grpSp>
        <p:nvGrpSpPr>
          <p:cNvPr id="4" name="Group 3">
            <a:extLst>
              <a:ext uri="{FF2B5EF4-FFF2-40B4-BE49-F238E27FC236}">
                <a16:creationId xmlns:a16="http://schemas.microsoft.com/office/drawing/2014/main" id="{02092671-B7B1-3F14-D019-C3C25CEBC9A4}"/>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57AC4468-7326-B9D4-FCF4-86663D2E4DF5}"/>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53DC749-841B-94E7-4720-497710626435}"/>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4.4</a:t>
              </a:r>
              <a:endParaRPr lang="fr-FR" sz="1200" dirty="0" err="1">
                <a:solidFill>
                  <a:schemeClr val="bg1"/>
                </a:solidFill>
              </a:endParaRPr>
            </a:p>
          </p:txBody>
        </p:sp>
      </p:grpSp>
      <p:pic>
        <p:nvPicPr>
          <p:cNvPr id="6146" name="Picture 2" descr="A diagram that shows scaling out by adding virtual machine instances.">
            <a:extLst>
              <a:ext uri="{FF2B5EF4-FFF2-40B4-BE49-F238E27FC236}">
                <a16:creationId xmlns:a16="http://schemas.microsoft.com/office/drawing/2014/main" id="{16B8DA45-4969-2001-EDCE-49412EC79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4" y="2296704"/>
            <a:ext cx="5854484" cy="22645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iagram that shows autoscale flow.">
            <a:extLst>
              <a:ext uri="{FF2B5EF4-FFF2-40B4-BE49-F238E27FC236}">
                <a16:creationId xmlns:a16="http://schemas.microsoft.com/office/drawing/2014/main" id="{B3F6C132-DC91-CEEF-8485-935240048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748" y="755650"/>
            <a:ext cx="4357808" cy="53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940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A278-E4DC-9402-C0AE-9453ADE72059}"/>
              </a:ext>
            </a:extLst>
          </p:cNvPr>
          <p:cNvSpPr>
            <a:spLocks noGrp="1"/>
          </p:cNvSpPr>
          <p:nvPr>
            <p:ph type="title"/>
          </p:nvPr>
        </p:nvSpPr>
        <p:spPr>
          <a:xfrm>
            <a:off x="588264" y="457200"/>
            <a:ext cx="10865182" cy="553998"/>
          </a:xfrm>
        </p:spPr>
        <p:txBody>
          <a:bodyPr/>
          <a:lstStyle/>
          <a:p>
            <a:r>
              <a:rPr lang="en-US" dirty="0"/>
              <a:t>Data collection in Azure Monitor</a:t>
            </a:r>
            <a:endParaRPr lang="fr-FR" dirty="0"/>
          </a:p>
        </p:txBody>
      </p:sp>
      <p:pic>
        <p:nvPicPr>
          <p:cNvPr id="17" name="Picture 16" descr="Diagram that shows an overview of Azure Monitor data collection and routing.">
            <a:extLst>
              <a:ext uri="{FF2B5EF4-FFF2-40B4-BE49-F238E27FC236}">
                <a16:creationId xmlns:a16="http://schemas.microsoft.com/office/drawing/2014/main" id="{F74FC94A-C453-AE50-557A-6893763DDCD8}"/>
              </a:ext>
            </a:extLst>
          </p:cNvPr>
          <p:cNvPicPr>
            <a:picLocks noChangeAspect="1"/>
          </p:cNvPicPr>
          <p:nvPr/>
        </p:nvPicPr>
        <p:blipFill>
          <a:blip r:embed="rId3"/>
          <a:stretch>
            <a:fillRect/>
          </a:stretch>
        </p:blipFill>
        <p:spPr>
          <a:xfrm>
            <a:off x="0" y="1029642"/>
            <a:ext cx="10386646" cy="5722851"/>
          </a:xfrm>
          <a:prstGeom prst="rect">
            <a:avLst/>
          </a:prstGeom>
        </p:spPr>
      </p:pic>
      <p:sp>
        <p:nvSpPr>
          <p:cNvPr id="18" name="Oval 17">
            <a:extLst>
              <a:ext uri="{FF2B5EF4-FFF2-40B4-BE49-F238E27FC236}">
                <a16:creationId xmlns:a16="http://schemas.microsoft.com/office/drawing/2014/main" id="{7AB23722-E82F-117D-62D5-CA9D9A0AA0B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endParaRPr lang="fr-FR" sz="2000" dirty="0" err="1">
              <a:solidFill>
                <a:srgbClr val="FFFFFF"/>
              </a:solidFill>
              <a:ea typeface="Segoe UI" pitchFamily="34" charset="0"/>
              <a:cs typeface="Segoe UI" pitchFamily="34" charset="0"/>
            </a:endParaRPr>
          </a:p>
        </p:txBody>
      </p:sp>
      <p:sp>
        <p:nvSpPr>
          <p:cNvPr id="19" name="Rectangle 18" descr="Data Collection Rules (DCR) highlighted.">
            <a:extLst>
              <a:ext uri="{FF2B5EF4-FFF2-40B4-BE49-F238E27FC236}">
                <a16:creationId xmlns:a16="http://schemas.microsoft.com/office/drawing/2014/main" id="{A7F80337-178C-9C17-DA57-954B3D5B6392}"/>
              </a:ext>
            </a:extLst>
          </p:cNvPr>
          <p:cNvSpPr/>
          <p:nvPr/>
        </p:nvSpPr>
        <p:spPr bwMode="auto">
          <a:xfrm>
            <a:off x="3036277" y="3716215"/>
            <a:ext cx="1008185" cy="550985"/>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47982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9940036" cy="1107996"/>
          </a:xfrm>
        </p:spPr>
        <p:txBody>
          <a:bodyPr/>
          <a:lstStyle/>
          <a:p>
            <a:r>
              <a:rPr lang="en-US" dirty="0"/>
              <a:t>Artificial Intelligence for IT Operations (AIOps)</a:t>
            </a:r>
            <a:endParaRPr lang="fr-FR" dirty="0"/>
          </a:p>
        </p:txBody>
      </p:sp>
      <p:grpSp>
        <p:nvGrpSpPr>
          <p:cNvPr id="4" name="Group 3">
            <a:extLst>
              <a:ext uri="{FF2B5EF4-FFF2-40B4-BE49-F238E27FC236}">
                <a16:creationId xmlns:a16="http://schemas.microsoft.com/office/drawing/2014/main" id="{B7863055-8054-C346-CA97-EFF271E6C86F}"/>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57AC4468-7326-B9D4-FCF4-86663D2E4DF5}"/>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53DC749-841B-94E7-4720-497710626435}"/>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4.4</a:t>
              </a:r>
              <a:endParaRPr lang="fr-FR" sz="1200" dirty="0" err="1">
                <a:solidFill>
                  <a:schemeClr val="bg1"/>
                </a:solidFill>
              </a:endParaRPr>
            </a:p>
          </p:txBody>
        </p:sp>
      </p:grpSp>
      <p:cxnSp>
        <p:nvCxnSpPr>
          <p:cNvPr id="6" name="Straight Connector 5">
            <a:extLst>
              <a:ext uri="{FF2B5EF4-FFF2-40B4-BE49-F238E27FC236}">
                <a16:creationId xmlns:a16="http://schemas.microsoft.com/office/drawing/2014/main" id="{DAB4C763-2FAD-0AF0-008C-943AC8C47479}"/>
              </a:ext>
              <a:ext uri="{C183D7F6-B498-43B3-948B-1728B52AA6E4}">
                <adec:decorative xmlns:adec="http://schemas.microsoft.com/office/drawing/2017/decorative" val="1"/>
              </a:ext>
            </a:extLst>
          </p:cNvPr>
          <p:cNvCxnSpPr>
            <a:cxnSpLocks/>
          </p:cNvCxnSpPr>
          <p:nvPr/>
        </p:nvCxnSpPr>
        <p:spPr>
          <a:xfrm>
            <a:off x="6040882" y="1400096"/>
            <a:ext cx="0" cy="498800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78226B-0394-F47D-5D58-6187C338508E}"/>
              </a:ext>
            </a:extLst>
          </p:cNvPr>
          <p:cNvSpPr txBox="1"/>
          <p:nvPr/>
        </p:nvSpPr>
        <p:spPr>
          <a:xfrm>
            <a:off x="474583" y="1565196"/>
            <a:ext cx="5328959" cy="307777"/>
          </a:xfrm>
          <a:prstGeom prst="rect">
            <a:avLst/>
          </a:prstGeom>
          <a:noFill/>
        </p:spPr>
        <p:txBody>
          <a:bodyPr wrap="none" lIns="0" tIns="0" rIns="0" bIns="0" rtlCol="0">
            <a:spAutoFit/>
          </a:bodyPr>
          <a:lstStyle/>
          <a:p>
            <a:pPr algn="ctr"/>
            <a:r>
              <a:rPr lang="en-US" sz="2000" u="sng" dirty="0"/>
              <a:t>Use Azure Monitor's built-in AIOps capabilities</a:t>
            </a:r>
            <a:endParaRPr lang="fr-FR" sz="2000" u="sng" dirty="0" err="1"/>
          </a:p>
        </p:txBody>
      </p:sp>
      <p:sp>
        <p:nvSpPr>
          <p:cNvPr id="10" name="TextBox 9">
            <a:extLst>
              <a:ext uri="{FF2B5EF4-FFF2-40B4-BE49-F238E27FC236}">
                <a16:creationId xmlns:a16="http://schemas.microsoft.com/office/drawing/2014/main" id="{68D153A1-9E1B-3A53-0B0D-8127CCD253CC}"/>
              </a:ext>
            </a:extLst>
          </p:cNvPr>
          <p:cNvSpPr txBox="1"/>
          <p:nvPr/>
        </p:nvSpPr>
        <p:spPr>
          <a:xfrm>
            <a:off x="6399831" y="1565195"/>
            <a:ext cx="4856329" cy="307777"/>
          </a:xfrm>
          <a:prstGeom prst="rect">
            <a:avLst/>
          </a:prstGeom>
          <a:noFill/>
        </p:spPr>
        <p:txBody>
          <a:bodyPr wrap="none" lIns="0" tIns="0" rIns="0" bIns="0" rtlCol="0">
            <a:spAutoFit/>
          </a:bodyPr>
          <a:lstStyle/>
          <a:p>
            <a:pPr algn="ctr"/>
            <a:r>
              <a:rPr lang="en-US" sz="2000" u="sng" dirty="0"/>
              <a:t>Create your own machine learning pipeline</a:t>
            </a:r>
            <a:endParaRPr lang="fr-FR" sz="2000" u="sng" dirty="0" err="1"/>
          </a:p>
        </p:txBody>
      </p:sp>
      <p:sp>
        <p:nvSpPr>
          <p:cNvPr id="14" name="TextBox 13">
            <a:extLst>
              <a:ext uri="{FF2B5EF4-FFF2-40B4-BE49-F238E27FC236}">
                <a16:creationId xmlns:a16="http://schemas.microsoft.com/office/drawing/2014/main" id="{12F203A3-ED2F-1B25-F708-01D61A03E42F}"/>
              </a:ext>
            </a:extLst>
          </p:cNvPr>
          <p:cNvSpPr txBox="1"/>
          <p:nvPr/>
        </p:nvSpPr>
        <p:spPr>
          <a:xfrm>
            <a:off x="474583" y="2432188"/>
            <a:ext cx="5328958" cy="2265236"/>
          </a:xfrm>
          <a:prstGeom prst="rect">
            <a:avLst/>
          </a:prstGeom>
          <a:noFill/>
        </p:spPr>
        <p:txBody>
          <a:bodyPr wrap="square">
            <a:spAutoFit/>
          </a:bodyPr>
          <a:lstStyle/>
          <a:p>
            <a:pPr marL="285750" indent="-285750">
              <a:buFont typeface="Arial" panose="020B0604020202020204" pitchFamily="34" charset="0"/>
              <a:buChar char="•"/>
            </a:pPr>
            <a:r>
              <a:rPr lang="fr-FR" dirty="0"/>
              <a:t>Log Analytics Workspace Insights</a:t>
            </a:r>
          </a:p>
          <a:p>
            <a:pPr marL="285750" indent="-285750">
              <a:buFont typeface="Arial" panose="020B0604020202020204" pitchFamily="34" charset="0"/>
              <a:buChar char="•"/>
            </a:pPr>
            <a:r>
              <a:rPr lang="fr-FR" dirty="0" err="1"/>
              <a:t>Kusto</a:t>
            </a:r>
            <a:r>
              <a:rPr lang="fr-FR" dirty="0"/>
              <a:t> </a:t>
            </a:r>
            <a:r>
              <a:rPr lang="fr-FR" dirty="0" err="1"/>
              <a:t>Query</a:t>
            </a:r>
            <a:r>
              <a:rPr lang="fr-FR" dirty="0"/>
              <a:t> </a:t>
            </a:r>
            <a:r>
              <a:rPr lang="fr-FR" dirty="0" err="1"/>
              <a:t>Language</a:t>
            </a:r>
            <a:r>
              <a:rPr lang="fr-FR" dirty="0"/>
              <a:t> (KQL) time </a:t>
            </a:r>
            <a:r>
              <a:rPr lang="fr-FR" dirty="0" err="1"/>
              <a:t>series</a:t>
            </a:r>
            <a:r>
              <a:rPr lang="fr-FR" dirty="0"/>
              <a:t> </a:t>
            </a:r>
            <a:r>
              <a:rPr lang="fr-FR" dirty="0" err="1"/>
              <a:t>analysis</a:t>
            </a:r>
            <a:r>
              <a:rPr lang="fr-FR" dirty="0"/>
              <a:t> and machine </a:t>
            </a:r>
            <a:r>
              <a:rPr lang="fr-FR" dirty="0" err="1"/>
              <a:t>learning</a:t>
            </a:r>
            <a:r>
              <a:rPr lang="fr-FR" dirty="0"/>
              <a:t> </a:t>
            </a:r>
            <a:r>
              <a:rPr lang="fr-FR" dirty="0" err="1"/>
              <a:t>functions</a:t>
            </a:r>
            <a:endParaRPr lang="fr-FR" dirty="0"/>
          </a:p>
          <a:p>
            <a:pPr marL="285750" indent="-285750">
              <a:buFont typeface="Arial" panose="020B0604020202020204" pitchFamily="34" charset="0"/>
              <a:buChar char="•"/>
            </a:pPr>
            <a:r>
              <a:rPr lang="fr-FR" dirty="0"/>
              <a:t>Application </a:t>
            </a:r>
            <a:r>
              <a:rPr lang="fr-FR" dirty="0" err="1"/>
              <a:t>Map</a:t>
            </a:r>
            <a:r>
              <a:rPr lang="fr-FR" dirty="0"/>
              <a:t> Intelligent </a:t>
            </a:r>
            <a:r>
              <a:rPr lang="fr-FR" dirty="0" err="1"/>
              <a:t>view</a:t>
            </a:r>
            <a:endParaRPr lang="fr-FR" dirty="0"/>
          </a:p>
          <a:p>
            <a:pPr marL="285750" indent="-285750">
              <a:buFont typeface="Arial" panose="020B0604020202020204" pitchFamily="34" charset="0"/>
              <a:buChar char="•"/>
            </a:pPr>
            <a:r>
              <a:rPr lang="fr-FR" dirty="0"/>
              <a:t>Smart </a:t>
            </a:r>
            <a:r>
              <a:rPr lang="fr-FR" dirty="0" err="1"/>
              <a:t>detection</a:t>
            </a:r>
            <a:endParaRPr lang="fr-FR" dirty="0"/>
          </a:p>
          <a:p>
            <a:pPr marL="285750" indent="-285750">
              <a:buFont typeface="Arial" panose="020B0604020202020204" pitchFamily="34" charset="0"/>
              <a:buChar char="•"/>
            </a:pPr>
            <a:r>
              <a:rPr lang="fr-FR" dirty="0"/>
              <a:t>Dynamic </a:t>
            </a:r>
            <a:r>
              <a:rPr lang="fr-FR" dirty="0" err="1"/>
              <a:t>thresholds</a:t>
            </a:r>
            <a:r>
              <a:rPr lang="fr-FR" dirty="0"/>
              <a:t> for </a:t>
            </a:r>
            <a:r>
              <a:rPr lang="fr-FR" dirty="0" err="1"/>
              <a:t>metric</a:t>
            </a:r>
            <a:r>
              <a:rPr lang="fr-FR" dirty="0"/>
              <a:t> </a:t>
            </a:r>
            <a:r>
              <a:rPr lang="fr-FR" dirty="0" err="1"/>
              <a:t>alerting</a:t>
            </a:r>
            <a:endParaRPr lang="fr-FR" dirty="0"/>
          </a:p>
          <a:p>
            <a:pPr marL="285750" indent="-285750">
              <a:buFont typeface="Arial" panose="020B0604020202020204" pitchFamily="34" charset="0"/>
              <a:buChar char="•"/>
            </a:pPr>
            <a:r>
              <a:rPr lang="fr-FR" dirty="0" err="1"/>
              <a:t>Predictive</a:t>
            </a:r>
            <a:r>
              <a:rPr lang="fr-FR" dirty="0"/>
              <a:t> </a:t>
            </a:r>
            <a:r>
              <a:rPr lang="fr-FR" dirty="0" err="1"/>
              <a:t>autoscale</a:t>
            </a:r>
            <a:endParaRPr lang="fr-FR" dirty="0"/>
          </a:p>
          <a:p>
            <a:pPr marL="285750" indent="-285750">
              <a:buFont typeface="Arial" panose="020B0604020202020204" pitchFamily="34" charset="0"/>
              <a:buChar char="•"/>
            </a:pPr>
            <a:r>
              <a:rPr lang="fr-FR" dirty="0"/>
              <a:t>Azure AI Metrics Advisor</a:t>
            </a:r>
          </a:p>
        </p:txBody>
      </p:sp>
      <p:sp>
        <p:nvSpPr>
          <p:cNvPr id="15" name="TextBox 14">
            <a:extLst>
              <a:ext uri="{FF2B5EF4-FFF2-40B4-BE49-F238E27FC236}">
                <a16:creationId xmlns:a16="http://schemas.microsoft.com/office/drawing/2014/main" id="{44A7FC2F-DEE8-2B12-E7C4-D39378FAAEAC}"/>
              </a:ext>
            </a:extLst>
          </p:cNvPr>
          <p:cNvSpPr txBox="1"/>
          <p:nvPr/>
        </p:nvSpPr>
        <p:spPr>
          <a:xfrm>
            <a:off x="6370672" y="2432187"/>
            <a:ext cx="5328958" cy="635559"/>
          </a:xfrm>
          <a:prstGeom prst="rect">
            <a:avLst/>
          </a:prstGeom>
          <a:noFill/>
        </p:spPr>
        <p:txBody>
          <a:bodyPr wrap="square">
            <a:spAutoFit/>
          </a:bodyPr>
          <a:lstStyle/>
          <a:p>
            <a:pPr marL="285750" indent="-285750">
              <a:buFont typeface="Arial" panose="020B0604020202020204" pitchFamily="34" charset="0"/>
              <a:buChar char="•"/>
            </a:pPr>
            <a:r>
              <a:rPr lang="it-IT" dirty="0"/>
              <a:t>Query data in Azure Monitor Logs</a:t>
            </a:r>
          </a:p>
          <a:p>
            <a:pPr marL="285750" indent="-285750">
              <a:buFont typeface="Arial" panose="020B0604020202020204" pitchFamily="34" charset="0"/>
              <a:buChar char="•"/>
            </a:pPr>
            <a:r>
              <a:rPr lang="en-US" dirty="0"/>
              <a:t>Export data out of Azure Monitor Logs</a:t>
            </a:r>
            <a:endParaRPr lang="fr-FR" dirty="0"/>
          </a:p>
        </p:txBody>
      </p:sp>
    </p:spTree>
    <p:extLst>
      <p:ext uri="{BB962C8B-B14F-4D97-AF65-F5344CB8AC3E}">
        <p14:creationId xmlns:p14="http://schemas.microsoft.com/office/powerpoint/2010/main" val="35388196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95D-014E-3E6C-DA29-31A14AD5CA46}"/>
              </a:ext>
            </a:extLst>
          </p:cNvPr>
          <p:cNvSpPr>
            <a:spLocks noGrp="1"/>
          </p:cNvSpPr>
          <p:nvPr>
            <p:ph type="title"/>
          </p:nvPr>
        </p:nvSpPr>
        <p:spPr>
          <a:xfrm>
            <a:off x="588264" y="457200"/>
            <a:ext cx="11019536" cy="553998"/>
          </a:xfrm>
        </p:spPr>
        <p:txBody>
          <a:bodyPr/>
          <a:lstStyle/>
          <a:p>
            <a:r>
              <a:rPr lang="en-US" dirty="0"/>
              <a:t>Comparison between built-in and custom capabilities</a:t>
            </a:r>
            <a:endParaRPr lang="fr-FR" dirty="0"/>
          </a:p>
        </p:txBody>
      </p:sp>
      <p:grpSp>
        <p:nvGrpSpPr>
          <p:cNvPr id="4" name="Group 3">
            <a:extLst>
              <a:ext uri="{FF2B5EF4-FFF2-40B4-BE49-F238E27FC236}">
                <a16:creationId xmlns:a16="http://schemas.microsoft.com/office/drawing/2014/main" id="{25529087-0788-893A-D2E1-7606A039CEF4}"/>
              </a:ext>
              <a:ext uri="{C183D7F6-B498-43B3-948B-1728B52AA6E4}">
                <adec:decorative xmlns:adec="http://schemas.microsoft.com/office/drawing/2017/decorative" val="1"/>
              </a:ext>
            </a:extLst>
          </p:cNvPr>
          <p:cNvGrpSpPr/>
          <p:nvPr/>
        </p:nvGrpSpPr>
        <p:grpSpPr>
          <a:xfrm>
            <a:off x="11699630" y="117231"/>
            <a:ext cx="339969" cy="339969"/>
            <a:chOff x="11699630" y="117231"/>
            <a:chExt cx="339969" cy="339969"/>
          </a:xfrm>
        </p:grpSpPr>
        <p:sp>
          <p:nvSpPr>
            <p:cNvPr id="3" name="Oval 2">
              <a:extLst>
                <a:ext uri="{FF2B5EF4-FFF2-40B4-BE49-F238E27FC236}">
                  <a16:creationId xmlns:a16="http://schemas.microsoft.com/office/drawing/2014/main" id="{57AC4468-7326-B9D4-FCF4-86663D2E4DF5}"/>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53DC749-841B-94E7-4720-497710626435}"/>
                </a:ext>
              </a:extLst>
            </p:cNvPr>
            <p:cNvSpPr txBox="1"/>
            <p:nvPr/>
          </p:nvSpPr>
          <p:spPr>
            <a:xfrm>
              <a:off x="11772020" y="194882"/>
              <a:ext cx="200376" cy="184666"/>
            </a:xfrm>
            <a:prstGeom prst="rect">
              <a:avLst/>
            </a:prstGeom>
            <a:noFill/>
          </p:spPr>
          <p:txBody>
            <a:bodyPr wrap="none" lIns="0" tIns="0" rIns="0" bIns="0" rtlCol="0">
              <a:spAutoFit/>
            </a:bodyPr>
            <a:lstStyle/>
            <a:p>
              <a:pPr algn="ctr"/>
              <a:r>
                <a:rPr lang="en-US" sz="1200" dirty="0">
                  <a:solidFill>
                    <a:schemeClr val="bg1"/>
                  </a:solidFill>
                </a:rPr>
                <a:t>4.4</a:t>
              </a:r>
              <a:endParaRPr lang="fr-FR" sz="1200" dirty="0" err="1">
                <a:solidFill>
                  <a:schemeClr val="bg1"/>
                </a:solidFill>
              </a:endParaRPr>
            </a:p>
          </p:txBody>
        </p:sp>
      </p:grpSp>
      <p:pic>
        <p:nvPicPr>
          <p:cNvPr id="10" name="Picture 9" descr="Table showing differences between built-in KQL machine learning capabilities and creating your own machine learning pipeline.">
            <a:extLst>
              <a:ext uri="{FF2B5EF4-FFF2-40B4-BE49-F238E27FC236}">
                <a16:creationId xmlns:a16="http://schemas.microsoft.com/office/drawing/2014/main" id="{7EDECBE0-9A3F-908E-B48F-057A9F828B68}"/>
              </a:ext>
            </a:extLst>
          </p:cNvPr>
          <p:cNvPicPr>
            <a:picLocks noChangeAspect="1"/>
          </p:cNvPicPr>
          <p:nvPr/>
        </p:nvPicPr>
        <p:blipFill>
          <a:blip r:embed="rId3"/>
          <a:stretch>
            <a:fillRect/>
          </a:stretch>
        </p:blipFill>
        <p:spPr>
          <a:xfrm>
            <a:off x="2932011" y="1193831"/>
            <a:ext cx="6327978" cy="5402270"/>
          </a:xfrm>
          <a:prstGeom prst="rect">
            <a:avLst/>
          </a:prstGeom>
        </p:spPr>
      </p:pic>
    </p:spTree>
    <p:extLst>
      <p:ext uri="{BB962C8B-B14F-4D97-AF65-F5344CB8AC3E}">
        <p14:creationId xmlns:p14="http://schemas.microsoft.com/office/powerpoint/2010/main" val="6034869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9ADA-38EC-705B-17DC-8999B2A8CFA7}"/>
              </a:ext>
            </a:extLst>
          </p:cNvPr>
          <p:cNvSpPr>
            <a:spLocks noGrp="1"/>
          </p:cNvSpPr>
          <p:nvPr>
            <p:ph type="title"/>
          </p:nvPr>
        </p:nvSpPr>
        <p:spPr/>
        <p:txBody>
          <a:bodyPr/>
          <a:lstStyle/>
          <a:p>
            <a:r>
              <a:rPr lang="en-US" dirty="0"/>
              <a:t>Integrate</a:t>
            </a:r>
            <a:endParaRPr lang="fr-FR" dirty="0"/>
          </a:p>
        </p:txBody>
      </p:sp>
      <p:pic>
        <p:nvPicPr>
          <p:cNvPr id="3" name="Picture 2" descr="Diagram that shows the Integrate part of the Consumption section of the Azure Monitor system.">
            <a:extLst>
              <a:ext uri="{FF2B5EF4-FFF2-40B4-BE49-F238E27FC236}">
                <a16:creationId xmlns:a16="http://schemas.microsoft.com/office/drawing/2014/main" id="{60AB6AB7-6D2F-9D51-7093-891AA48C9BA0}"/>
              </a:ext>
            </a:extLst>
          </p:cNvPr>
          <p:cNvPicPr>
            <a:picLocks noChangeAspect="1"/>
          </p:cNvPicPr>
          <p:nvPr/>
        </p:nvPicPr>
        <p:blipFill>
          <a:blip r:embed="rId3"/>
          <a:stretch>
            <a:fillRect/>
          </a:stretch>
        </p:blipFill>
        <p:spPr>
          <a:xfrm>
            <a:off x="430111" y="2571750"/>
            <a:ext cx="11331777" cy="1714500"/>
          </a:xfrm>
          <a:prstGeom prst="rect">
            <a:avLst/>
          </a:prstGeom>
        </p:spPr>
      </p:pic>
      <p:sp>
        <p:nvSpPr>
          <p:cNvPr id="4" name="Oval 3">
            <a:extLst>
              <a:ext uri="{FF2B5EF4-FFF2-40B4-BE49-F238E27FC236}">
                <a16:creationId xmlns:a16="http://schemas.microsoft.com/office/drawing/2014/main" id="{44708629-0F98-C0A1-E46E-3F0FE35D0B47}"/>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34746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9ADA-38EC-705B-17DC-8999B2A8CFA7}"/>
              </a:ext>
            </a:extLst>
          </p:cNvPr>
          <p:cNvSpPr>
            <a:spLocks noGrp="1"/>
          </p:cNvSpPr>
          <p:nvPr>
            <p:ph type="title"/>
          </p:nvPr>
        </p:nvSpPr>
        <p:spPr>
          <a:xfrm>
            <a:off x="588264" y="457200"/>
            <a:ext cx="7508990" cy="553998"/>
          </a:xfrm>
        </p:spPr>
        <p:txBody>
          <a:bodyPr/>
          <a:lstStyle/>
          <a:p>
            <a:r>
              <a:rPr lang="en-US" dirty="0"/>
              <a:t>Export data options</a:t>
            </a:r>
            <a:endParaRPr lang="fr-FR" dirty="0"/>
          </a:p>
        </p:txBody>
      </p:sp>
      <p:sp>
        <p:nvSpPr>
          <p:cNvPr id="4" name="Oval 3">
            <a:extLst>
              <a:ext uri="{FF2B5EF4-FFF2-40B4-BE49-F238E27FC236}">
                <a16:creationId xmlns:a16="http://schemas.microsoft.com/office/drawing/2014/main" id="{44708629-0F98-C0A1-E46E-3F0FE35D0B47}"/>
              </a:ext>
              <a:ext uri="{C183D7F6-B498-43B3-948B-1728B52AA6E4}">
                <adec:decorative xmlns:adec="http://schemas.microsoft.com/office/drawing/2017/decorative" val="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endParaRPr lang="fr-FR"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6A4308CF-7026-7C25-E3EC-9E308B56202B}"/>
              </a:ext>
            </a:extLst>
          </p:cNvPr>
          <p:cNvSpPr txBox="1"/>
          <p:nvPr/>
        </p:nvSpPr>
        <p:spPr>
          <a:xfrm>
            <a:off x="1529136" y="2141610"/>
            <a:ext cx="2835200" cy="307777"/>
          </a:xfrm>
          <a:prstGeom prst="rect">
            <a:avLst/>
          </a:prstGeom>
          <a:noFill/>
        </p:spPr>
        <p:txBody>
          <a:bodyPr wrap="none" lIns="0" tIns="0" rIns="0" bIns="0" rtlCol="0">
            <a:spAutoFit/>
          </a:bodyPr>
          <a:lstStyle/>
          <a:p>
            <a:pPr algn="ctr"/>
            <a:r>
              <a:rPr lang="en-US" sz="2000" dirty="0"/>
              <a:t>1. Use native Data Export</a:t>
            </a:r>
            <a:endParaRPr lang="fr-FR" sz="2000" dirty="0" err="1"/>
          </a:p>
        </p:txBody>
      </p:sp>
      <p:pic>
        <p:nvPicPr>
          <p:cNvPr id="7170" name="Picture 2" descr="Diagram that shows a data export flow.">
            <a:extLst>
              <a:ext uri="{FF2B5EF4-FFF2-40B4-BE49-F238E27FC236}">
                <a16:creationId xmlns:a16="http://schemas.microsoft.com/office/drawing/2014/main" id="{31C3547F-B3AA-1944-92ED-917F4CFE4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64" y="2607906"/>
            <a:ext cx="6258736" cy="19785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07413BB-9353-FC22-B461-47AFC23CC9A9}"/>
              </a:ext>
            </a:extLst>
          </p:cNvPr>
          <p:cNvSpPr txBox="1"/>
          <p:nvPr/>
        </p:nvSpPr>
        <p:spPr>
          <a:xfrm>
            <a:off x="7273855" y="328066"/>
            <a:ext cx="3665430" cy="615553"/>
          </a:xfrm>
          <a:prstGeom prst="rect">
            <a:avLst/>
          </a:prstGeom>
          <a:noFill/>
        </p:spPr>
        <p:txBody>
          <a:bodyPr wrap="square" lIns="0" tIns="0" rIns="0" bIns="0" rtlCol="0">
            <a:spAutoFit/>
          </a:bodyPr>
          <a:lstStyle/>
          <a:p>
            <a:pPr algn="ctr"/>
            <a:r>
              <a:rPr lang="en-US" sz="2000" dirty="0"/>
              <a:t>2. Build with Logic Apps/Azure Function/Azure Data Factory</a:t>
            </a:r>
            <a:endParaRPr lang="fr-FR" sz="2000" dirty="0" err="1"/>
          </a:p>
        </p:txBody>
      </p:sp>
      <p:pic>
        <p:nvPicPr>
          <p:cNvPr id="7176" name="Picture 8" descr="Screenshot that shows Azure Monitor Logs is highlighted under Choose an action.">
            <a:extLst>
              <a:ext uri="{FF2B5EF4-FFF2-40B4-BE49-F238E27FC236}">
                <a16:creationId xmlns:a16="http://schemas.microsoft.com/office/drawing/2014/main" id="{46AA51A0-97DA-CE34-11EC-625C3D3F5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027" y="1039182"/>
            <a:ext cx="4306887" cy="23668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creenshot that shows a Logic Apps overview.">
            <a:extLst>
              <a:ext uri="{FF2B5EF4-FFF2-40B4-BE49-F238E27FC236}">
                <a16:creationId xmlns:a16="http://schemas.microsoft.com/office/drawing/2014/main" id="{DCE673F5-1261-D2A6-160C-8942F331A8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2027" y="3597190"/>
            <a:ext cx="4306887" cy="256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749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9ADA-38EC-705B-17DC-8999B2A8CFA7}"/>
              </a:ext>
            </a:extLst>
          </p:cNvPr>
          <p:cNvSpPr>
            <a:spLocks noGrp="1"/>
          </p:cNvSpPr>
          <p:nvPr>
            <p:ph type="title"/>
          </p:nvPr>
        </p:nvSpPr>
        <p:spPr>
          <a:xfrm>
            <a:off x="588264" y="457200"/>
            <a:ext cx="9736836" cy="1107996"/>
          </a:xfrm>
        </p:spPr>
        <p:txBody>
          <a:bodyPr/>
          <a:lstStyle/>
          <a:p>
            <a:r>
              <a:rPr lang="en-US" dirty="0"/>
              <a:t>Customize alerts and integrate further actions</a:t>
            </a:r>
            <a:endParaRPr lang="fr-FR" dirty="0"/>
          </a:p>
        </p:txBody>
      </p:sp>
      <p:sp>
        <p:nvSpPr>
          <p:cNvPr id="4" name="Oval 3">
            <a:extLst>
              <a:ext uri="{FF2B5EF4-FFF2-40B4-BE49-F238E27FC236}">
                <a16:creationId xmlns:a16="http://schemas.microsoft.com/office/drawing/2014/main" id="{44708629-0F98-C0A1-E46E-3F0FE35D0B47}"/>
              </a:ext>
              <a:ext uri="{C183D7F6-B498-43B3-948B-1728B52AA6E4}">
                <adec:decorative xmlns:adec="http://schemas.microsoft.com/office/drawing/2017/decorative" val="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endParaRPr lang="fr-FR" sz="2000" dirty="0" err="1">
              <a:solidFill>
                <a:srgbClr val="FFFFFF"/>
              </a:solidFill>
              <a:ea typeface="Segoe UI" pitchFamily="34" charset="0"/>
              <a:cs typeface="Segoe UI" pitchFamily="34" charset="0"/>
            </a:endParaRPr>
          </a:p>
        </p:txBody>
      </p:sp>
      <p:pic>
        <p:nvPicPr>
          <p:cNvPr id="8194" name="Picture 2" descr="Outlook logo.">
            <a:extLst>
              <a:ext uri="{FF2B5EF4-FFF2-40B4-BE49-F238E27FC236}">
                <a16:creationId xmlns:a16="http://schemas.microsoft.com/office/drawing/2014/main" id="{819F480A-7737-E8A4-7F93-B1979B7BF65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053" y="2003319"/>
            <a:ext cx="614361" cy="5713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ic Apps logo">
            <a:extLst>
              <a:ext uri="{FF2B5EF4-FFF2-40B4-BE49-F238E27FC236}">
                <a16:creationId xmlns:a16="http://schemas.microsoft.com/office/drawing/2014/main" id="{29DCA4BF-B10F-1673-B5E2-BD6B2FC65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2347393"/>
            <a:ext cx="1358900" cy="1358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zure Function logo">
            <a:extLst>
              <a:ext uri="{FF2B5EF4-FFF2-40B4-BE49-F238E27FC236}">
                <a16:creationId xmlns:a16="http://schemas.microsoft.com/office/drawing/2014/main" id="{AC13AF9A-C378-D881-3D4E-0112A6D4B5BA}"/>
              </a:ext>
            </a:extLst>
          </p:cNvPr>
          <p:cNvPicPr>
            <a:picLocks noChangeAspect="1"/>
          </p:cNvPicPr>
          <p:nvPr/>
        </p:nvPicPr>
        <p:blipFill>
          <a:blip r:embed="rId5"/>
          <a:stretch>
            <a:fillRect/>
          </a:stretch>
        </p:blipFill>
        <p:spPr>
          <a:xfrm>
            <a:off x="1143820" y="3693593"/>
            <a:ext cx="1585860" cy="1441691"/>
          </a:xfrm>
          <a:prstGeom prst="rect">
            <a:avLst/>
          </a:prstGeom>
        </p:spPr>
      </p:pic>
      <p:sp>
        <p:nvSpPr>
          <p:cNvPr id="3" name="Left Brace 2">
            <a:extLst>
              <a:ext uri="{FF2B5EF4-FFF2-40B4-BE49-F238E27FC236}">
                <a16:creationId xmlns:a16="http://schemas.microsoft.com/office/drawing/2014/main" id="{8342CD9A-63AC-F8D5-3CF6-A0A1D0BE7108}"/>
              </a:ext>
              <a:ext uri="{C183D7F6-B498-43B3-948B-1728B52AA6E4}">
                <adec:decorative xmlns:adec="http://schemas.microsoft.com/office/drawing/2017/decorative" val="1"/>
              </a:ext>
            </a:extLst>
          </p:cNvPr>
          <p:cNvSpPr/>
          <p:nvPr/>
        </p:nvSpPr>
        <p:spPr>
          <a:xfrm>
            <a:off x="2924969" y="1130300"/>
            <a:ext cx="787400" cy="553720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8198" name="Picture 6" descr="Screenshot that shows a sample email sent by the Test page.">
            <a:extLst>
              <a:ext uri="{FF2B5EF4-FFF2-40B4-BE49-F238E27FC236}">
                <a16:creationId xmlns:a16="http://schemas.microsoft.com/office/drawing/2014/main" id="{2C057B92-DFB9-0C0D-FFCE-AEB34CF788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0173" y="1259530"/>
            <a:ext cx="2922587" cy="20589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icrosoft Teams — Wikipédia">
            <a:extLst>
              <a:ext uri="{FF2B5EF4-FFF2-40B4-BE49-F238E27FC236}">
                <a16:creationId xmlns:a16="http://schemas.microsoft.com/office/drawing/2014/main" id="{A67E3F92-ED71-CAE6-EB46-BC810FFECB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5561" y="3822788"/>
            <a:ext cx="614363" cy="57137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lack logo">
            <a:extLst>
              <a:ext uri="{FF2B5EF4-FFF2-40B4-BE49-F238E27FC236}">
                <a16:creationId xmlns:a16="http://schemas.microsoft.com/office/drawing/2014/main" id="{C20D44CA-6D3B-9A23-B6F2-69620060DF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5561" y="4568993"/>
            <a:ext cx="5842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humbnail image 25 of blog post titled &#10; &#10; &#10;  &#10; &#10; &#10; &#10;    &#10;  &#10;   &#10;    &#10;      &#10;       Azure Monitor - Alert Notification via Teams&#10;       &#10;      &#10;     &#10;   &#10;  &#10; &#10;   &#10; &#10; &#10; &#10; &#10; &#10;">
            <a:extLst>
              <a:ext uri="{FF2B5EF4-FFF2-40B4-BE49-F238E27FC236}">
                <a16:creationId xmlns:a16="http://schemas.microsoft.com/office/drawing/2014/main" id="{F767D69A-57C0-C956-227A-FB2699D644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4461" y="3693593"/>
            <a:ext cx="3249463" cy="168061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ServiceNow Logo, symbol, meaning, history, PNG, brand">
            <a:extLst>
              <a:ext uri="{FF2B5EF4-FFF2-40B4-BE49-F238E27FC236}">
                <a16:creationId xmlns:a16="http://schemas.microsoft.com/office/drawing/2014/main" id="{4294E0FF-B2B3-E221-EA85-399C45152A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5561" y="5835856"/>
            <a:ext cx="1358900" cy="764381"/>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PagerDuty logo">
            <a:extLst>
              <a:ext uri="{FF2B5EF4-FFF2-40B4-BE49-F238E27FC236}">
                <a16:creationId xmlns:a16="http://schemas.microsoft.com/office/drawing/2014/main" id="{717CD5A9-59F9-C44A-ACD0-9100577DB5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8685" y="6151155"/>
            <a:ext cx="1147765" cy="235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962D21-3350-F7E5-837A-7997B385F345}"/>
              </a:ext>
            </a:extLst>
          </p:cNvPr>
          <p:cNvSpPr txBox="1"/>
          <p:nvPr/>
        </p:nvSpPr>
        <p:spPr>
          <a:xfrm>
            <a:off x="7902724" y="6078759"/>
            <a:ext cx="1476173" cy="307777"/>
          </a:xfrm>
          <a:prstGeom prst="rect">
            <a:avLst/>
          </a:prstGeom>
          <a:noFill/>
        </p:spPr>
        <p:txBody>
          <a:bodyPr wrap="none" lIns="0" tIns="0" rIns="0" bIns="0" rtlCol="0">
            <a:spAutoFit/>
          </a:bodyPr>
          <a:lstStyle/>
          <a:p>
            <a:pPr algn="l"/>
            <a:r>
              <a:rPr lang="en-US" sz="2000" dirty="0"/>
              <a:t>…. and more!</a:t>
            </a:r>
            <a:endParaRPr lang="fr-FR" sz="2000" dirty="0" err="1"/>
          </a:p>
        </p:txBody>
      </p:sp>
    </p:spTree>
    <p:extLst>
      <p:ext uri="{BB962C8B-B14F-4D97-AF65-F5344CB8AC3E}">
        <p14:creationId xmlns:p14="http://schemas.microsoft.com/office/powerpoint/2010/main" val="19788196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9ADA-38EC-705B-17DC-8999B2A8CFA7}"/>
              </a:ext>
            </a:extLst>
          </p:cNvPr>
          <p:cNvSpPr>
            <a:spLocks noGrp="1"/>
          </p:cNvSpPr>
          <p:nvPr>
            <p:ph type="title"/>
          </p:nvPr>
        </p:nvSpPr>
        <p:spPr>
          <a:xfrm>
            <a:off x="588264" y="457200"/>
            <a:ext cx="8644636" cy="553998"/>
          </a:xfrm>
        </p:spPr>
        <p:txBody>
          <a:bodyPr/>
          <a:lstStyle/>
          <a:p>
            <a:r>
              <a:rPr lang="en-US" dirty="0"/>
              <a:t>DevOps with GitHub and Azure DevOps</a:t>
            </a:r>
            <a:endParaRPr lang="fr-FR" dirty="0"/>
          </a:p>
        </p:txBody>
      </p:sp>
      <p:sp>
        <p:nvSpPr>
          <p:cNvPr id="4" name="Oval 3">
            <a:extLst>
              <a:ext uri="{FF2B5EF4-FFF2-40B4-BE49-F238E27FC236}">
                <a16:creationId xmlns:a16="http://schemas.microsoft.com/office/drawing/2014/main" id="{44708629-0F98-C0A1-E46E-3F0FE35D0B47}"/>
              </a:ext>
              <a:ext uri="{C183D7F6-B498-43B3-948B-1728B52AA6E4}">
                <adec:decorative xmlns:adec="http://schemas.microsoft.com/office/drawing/2017/decorative" val="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endParaRPr lang="fr-FR" sz="2000" dirty="0" err="1">
              <a:solidFill>
                <a:srgbClr val="FFFFFF"/>
              </a:solidFill>
              <a:ea typeface="Segoe UI" pitchFamily="34" charset="0"/>
              <a:cs typeface="Segoe UI" pitchFamily="34" charset="0"/>
            </a:endParaRPr>
          </a:p>
        </p:txBody>
      </p:sp>
      <p:pic>
        <p:nvPicPr>
          <p:cNvPr id="5" name="Picture 20" descr="GitHub logo">
            <a:extLst>
              <a:ext uri="{FF2B5EF4-FFF2-40B4-BE49-F238E27FC236}">
                <a16:creationId xmlns:a16="http://schemas.microsoft.com/office/drawing/2014/main" id="{A57AF2FE-4D43-320E-1452-055434479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350" y="2043272"/>
            <a:ext cx="1795272" cy="17952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8" descr="Azure DevOps logo">
            <a:extLst>
              <a:ext uri="{FF2B5EF4-FFF2-40B4-BE49-F238E27FC236}">
                <a16:creationId xmlns:a16="http://schemas.microsoft.com/office/drawing/2014/main" id="{7B6262F7-BBBC-4F45-1A6B-7E6FDA5F6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619" y="3698844"/>
            <a:ext cx="1680240" cy="1680240"/>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46D01351-70A3-585F-869A-569F0D74F375}"/>
              </a:ext>
              <a:ext uri="{C183D7F6-B498-43B3-948B-1728B52AA6E4}">
                <adec:decorative xmlns:adec="http://schemas.microsoft.com/office/drawing/2017/decorative" val="1"/>
              </a:ext>
            </a:extLst>
          </p:cNvPr>
          <p:cNvSpPr/>
          <p:nvPr/>
        </p:nvSpPr>
        <p:spPr>
          <a:xfrm>
            <a:off x="2972859" y="1325516"/>
            <a:ext cx="787400" cy="5026056"/>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TextBox 9">
            <a:extLst>
              <a:ext uri="{FF2B5EF4-FFF2-40B4-BE49-F238E27FC236}">
                <a16:creationId xmlns:a16="http://schemas.microsoft.com/office/drawing/2014/main" id="{4A24F5A7-3A2C-33CB-1888-3E2A350392E2}"/>
              </a:ext>
            </a:extLst>
          </p:cNvPr>
          <p:cNvSpPr txBox="1"/>
          <p:nvPr/>
        </p:nvSpPr>
        <p:spPr>
          <a:xfrm>
            <a:off x="3760258" y="2544682"/>
            <a:ext cx="7707841" cy="2308324"/>
          </a:xfrm>
          <a:prstGeom prst="rect">
            <a:avLst/>
          </a:prstGeom>
          <a:noFill/>
        </p:spPr>
        <p:txBody>
          <a:bodyPr wrap="square">
            <a:spAutoFit/>
          </a:bodyPr>
          <a:lstStyle/>
          <a:p>
            <a:pPr marL="285750" indent="-285750">
              <a:buFont typeface="Arial" panose="020B0604020202020204" pitchFamily="34" charset="0"/>
              <a:buChar char="•"/>
            </a:pPr>
            <a:r>
              <a:rPr lang="fr-FR" sz="1800" dirty="0"/>
              <a:t>Work Item Integration</a:t>
            </a:r>
          </a:p>
          <a:p>
            <a:pPr marL="285750" indent="-285750">
              <a:buFont typeface="Arial" panose="020B0604020202020204" pitchFamily="34" charset="0"/>
              <a:buChar char="•"/>
            </a:pPr>
            <a:r>
              <a:rPr lang="en-US" sz="1800" dirty="0"/>
              <a:t>Pre-built &amp; customizable Keyword Query Language (KQL) queries to add Application Insights data to your work items</a:t>
            </a:r>
          </a:p>
          <a:p>
            <a:pPr marL="285750" indent="-285750">
              <a:buFont typeface="Arial" panose="020B0604020202020204" pitchFamily="34" charset="0"/>
              <a:buChar char="•"/>
            </a:pPr>
            <a:r>
              <a:rPr lang="fr-FR" sz="1800" dirty="0" err="1"/>
              <a:t>Customizable</a:t>
            </a:r>
            <a:r>
              <a:rPr lang="fr-FR" sz="1800" dirty="0"/>
              <a:t> </a:t>
            </a:r>
            <a:r>
              <a:rPr lang="fr-FR" sz="1800" dirty="0" err="1"/>
              <a:t>workbook</a:t>
            </a:r>
            <a:r>
              <a:rPr lang="fr-FR" sz="1800" dirty="0"/>
              <a:t> templates</a:t>
            </a:r>
          </a:p>
          <a:p>
            <a:pPr marL="285750" indent="-285750">
              <a:buFont typeface="Arial" panose="020B0604020202020204" pitchFamily="34" charset="0"/>
              <a:buChar char="•"/>
            </a:pPr>
            <a:r>
              <a:rPr lang="en-US" sz="1800" dirty="0"/>
              <a:t>Release annotations with Azure Pipelines build</a:t>
            </a:r>
          </a:p>
          <a:p>
            <a:pPr marL="285750" indent="-285750">
              <a:buFont typeface="Arial" panose="020B0604020202020204" pitchFamily="34" charset="0"/>
              <a:buChar char="•"/>
            </a:pPr>
            <a:r>
              <a:rPr lang="en-US" sz="1800" dirty="0"/>
              <a:t>Continuous monitoring to your release pipeline</a:t>
            </a:r>
            <a:endParaRPr lang="fr-FR" sz="1800" dirty="0"/>
          </a:p>
          <a:p>
            <a:pPr marL="285750" indent="-285750">
              <a:buFont typeface="Arial" panose="020B0604020202020204" pitchFamily="34" charset="0"/>
              <a:buChar char="•"/>
            </a:pPr>
            <a:r>
              <a:rPr lang="fr-FR" sz="1800" dirty="0" err="1"/>
              <a:t>Deployment</a:t>
            </a:r>
            <a:r>
              <a:rPr lang="fr-FR" sz="1800" dirty="0"/>
              <a:t> conditions </a:t>
            </a:r>
            <a:r>
              <a:rPr lang="fr-FR" sz="1800" dirty="0" err="1"/>
              <a:t>Query</a:t>
            </a:r>
            <a:r>
              <a:rPr lang="fr-FR" sz="1800" dirty="0"/>
              <a:t> Azure Monitor </a:t>
            </a:r>
            <a:r>
              <a:rPr lang="fr-FR" sz="1800" dirty="0" err="1"/>
              <a:t>alerts</a:t>
            </a:r>
            <a:r>
              <a:rPr lang="fr-FR" sz="1800" dirty="0"/>
              <a:t> </a:t>
            </a:r>
            <a:r>
              <a:rPr lang="fr-FR" sz="1800" dirty="0" err="1"/>
              <a:t>deployment</a:t>
            </a:r>
            <a:r>
              <a:rPr lang="fr-FR" sz="1800" dirty="0"/>
              <a:t> </a:t>
            </a:r>
            <a:r>
              <a:rPr lang="fr-FR" sz="1800" dirty="0" err="1"/>
              <a:t>gate</a:t>
            </a:r>
            <a:endParaRPr lang="fr-FR" sz="1800" dirty="0"/>
          </a:p>
          <a:p>
            <a:pPr marL="285750" indent="-285750">
              <a:buFont typeface="Arial" panose="020B0604020202020204" pitchFamily="34" charset="0"/>
              <a:buChar char="•"/>
            </a:pPr>
            <a:r>
              <a:rPr lang="fr-FR" sz="1800" dirty="0" err="1"/>
              <a:t>Create</a:t>
            </a:r>
            <a:r>
              <a:rPr lang="fr-FR" sz="1800" dirty="0"/>
              <a:t> audit streaming</a:t>
            </a:r>
          </a:p>
        </p:txBody>
      </p:sp>
    </p:spTree>
    <p:extLst>
      <p:ext uri="{BB962C8B-B14F-4D97-AF65-F5344CB8AC3E}">
        <p14:creationId xmlns:p14="http://schemas.microsoft.com/office/powerpoint/2010/main" val="84235804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9B5D-4BDE-447E-6C1E-95B5EC4FE47F}"/>
              </a:ext>
            </a:extLst>
          </p:cNvPr>
          <p:cNvSpPr>
            <a:spLocks noGrp="1"/>
          </p:cNvSpPr>
          <p:nvPr>
            <p:ph type="title"/>
          </p:nvPr>
        </p:nvSpPr>
        <p:spPr>
          <a:xfrm>
            <a:off x="588263" y="457200"/>
            <a:ext cx="11018520" cy="492443"/>
          </a:xfrm>
        </p:spPr>
        <p:txBody>
          <a:bodyPr/>
          <a:lstStyle/>
          <a:p>
            <a:r>
              <a:rPr lang="en-US" sz="3200"/>
              <a:t>Continuous monitoring and DevOps</a:t>
            </a:r>
          </a:p>
        </p:txBody>
      </p:sp>
      <p:sp>
        <p:nvSpPr>
          <p:cNvPr id="4" name="arrow_15" title="Icon of a arrow in a circle pointed right">
            <a:extLst>
              <a:ext uri="{FF2B5EF4-FFF2-40B4-BE49-F238E27FC236}">
                <a16:creationId xmlns:a16="http://schemas.microsoft.com/office/drawing/2014/main" id="{33D8FC3F-75F6-6DD8-2BAA-65C3F53C2E56}"/>
              </a:ext>
            </a:extLst>
          </p:cNvPr>
          <p:cNvSpPr>
            <a:spLocks noChangeAspect="1" noEditPoints="1"/>
          </p:cNvSpPr>
          <p:nvPr/>
        </p:nvSpPr>
        <p:spPr bwMode="auto">
          <a:xfrm>
            <a:off x="659361" y="1690407"/>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8" name="Rectangle 7">
            <a:extLst>
              <a:ext uri="{FF2B5EF4-FFF2-40B4-BE49-F238E27FC236}">
                <a16:creationId xmlns:a16="http://schemas.microsoft.com/office/drawing/2014/main" id="{6CE91B73-1F99-20C3-1A03-A92C5E5441FA}"/>
              </a:ext>
            </a:extLst>
          </p:cNvPr>
          <p:cNvSpPr/>
          <p:nvPr/>
        </p:nvSpPr>
        <p:spPr>
          <a:xfrm>
            <a:off x="1236664" y="1559799"/>
            <a:ext cx="374904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Native IDE integrations in </a:t>
            </a:r>
            <a:r>
              <a:rPr lang="en-US" sz="1600" kern="0">
                <a:solidFill>
                  <a:schemeClr val="accent1"/>
                </a:solidFill>
                <a:latin typeface="+mj-lt"/>
                <a:cs typeface="Segoe UI" panose="020B0502040204020203" pitchFamily="34" charset="0"/>
              </a:rPr>
              <a:t>VS</a:t>
            </a:r>
            <a:r>
              <a:rPr lang="en-US" sz="1600" kern="0">
                <a:latin typeface="Segoe UI" panose="020B0502040204020203" pitchFamily="34" charset="0"/>
                <a:ea typeface="Segoe UI Light" charset="0"/>
                <a:cs typeface="Segoe UI" panose="020B0502040204020203" pitchFamily="34" charset="0"/>
              </a:rPr>
              <a:t> (.NET)</a:t>
            </a:r>
            <a:br>
              <a:rPr lang="en-US" sz="1600" kern="0">
                <a:latin typeface="Segoe UI" panose="020B0502040204020203" pitchFamily="34" charset="0"/>
                <a:ea typeface="Segoe UI Light" charset="0"/>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and </a:t>
            </a:r>
            <a:r>
              <a:rPr lang="en-US" sz="1600" kern="0">
                <a:solidFill>
                  <a:schemeClr val="accent1"/>
                </a:solidFill>
                <a:latin typeface="+mj-lt"/>
                <a:cs typeface="Segoe UI" panose="020B0502040204020203" pitchFamily="34" charset="0"/>
              </a:rPr>
              <a:t>VS Code </a:t>
            </a:r>
            <a:r>
              <a:rPr lang="en-US" sz="1600" kern="0">
                <a:latin typeface="Segoe UI" panose="020B0502040204020203" pitchFamily="34" charset="0"/>
                <a:ea typeface="Segoe UI Light" charset="0"/>
                <a:cs typeface="Segoe UI" panose="020B0502040204020203" pitchFamily="34" charset="0"/>
              </a:rPr>
              <a:t>(Node.js)</a:t>
            </a:r>
          </a:p>
        </p:txBody>
      </p:sp>
      <p:sp>
        <p:nvSpPr>
          <p:cNvPr id="5" name="arrow_15" title="Icon of a arrow in a circle pointed right">
            <a:extLst>
              <a:ext uri="{FF2B5EF4-FFF2-40B4-BE49-F238E27FC236}">
                <a16:creationId xmlns:a16="http://schemas.microsoft.com/office/drawing/2014/main" id="{E2421C47-F830-5702-C265-745B79041E02}"/>
              </a:ext>
            </a:extLst>
          </p:cNvPr>
          <p:cNvSpPr>
            <a:spLocks noChangeAspect="1" noEditPoints="1"/>
          </p:cNvSpPr>
          <p:nvPr/>
        </p:nvSpPr>
        <p:spPr bwMode="auto">
          <a:xfrm>
            <a:off x="659361" y="2464278"/>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9" name="Rectangle 8">
            <a:extLst>
              <a:ext uri="{FF2B5EF4-FFF2-40B4-BE49-F238E27FC236}">
                <a16:creationId xmlns:a16="http://schemas.microsoft.com/office/drawing/2014/main" id="{12CA09EC-87A6-456C-82E8-76C1ABA9D98B}"/>
              </a:ext>
            </a:extLst>
          </p:cNvPr>
          <p:cNvSpPr/>
          <p:nvPr/>
        </p:nvSpPr>
        <p:spPr>
          <a:xfrm>
            <a:off x="1236664" y="2333670"/>
            <a:ext cx="374904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Configure pre- or post- deployment </a:t>
            </a:r>
            <a:r>
              <a:rPr lang="en-US" sz="1600" kern="0">
                <a:solidFill>
                  <a:schemeClr val="accent1"/>
                </a:solidFill>
                <a:latin typeface="+mj-lt"/>
                <a:cs typeface="Segoe UI" panose="020B0502040204020203" pitchFamily="34" charset="0"/>
              </a:rPr>
              <a:t>Quality Gates </a:t>
            </a:r>
            <a:r>
              <a:rPr lang="en-US" sz="1600" kern="0">
                <a:latin typeface="Segoe UI" panose="020B0502040204020203" pitchFamily="34" charset="0"/>
                <a:ea typeface="Segoe UI Light" charset="0"/>
                <a:cs typeface="Segoe UI" panose="020B0502040204020203" pitchFamily="34" charset="0"/>
              </a:rPr>
              <a:t>with metrics/alerts</a:t>
            </a:r>
          </a:p>
        </p:txBody>
      </p:sp>
      <p:sp>
        <p:nvSpPr>
          <p:cNvPr id="6" name="arrow_15" title="Icon of a arrow in a circle pointed right">
            <a:extLst>
              <a:ext uri="{FF2B5EF4-FFF2-40B4-BE49-F238E27FC236}">
                <a16:creationId xmlns:a16="http://schemas.microsoft.com/office/drawing/2014/main" id="{E2C0F56D-DD94-ACD7-D146-60FC143695EE}"/>
              </a:ext>
            </a:extLst>
          </p:cNvPr>
          <p:cNvSpPr>
            <a:spLocks noChangeAspect="1" noEditPoints="1"/>
          </p:cNvSpPr>
          <p:nvPr/>
        </p:nvSpPr>
        <p:spPr bwMode="auto">
          <a:xfrm>
            <a:off x="659361" y="3238149"/>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0" name="Rectangle 9">
            <a:extLst>
              <a:ext uri="{FF2B5EF4-FFF2-40B4-BE49-F238E27FC236}">
                <a16:creationId xmlns:a16="http://schemas.microsoft.com/office/drawing/2014/main" id="{8D740917-6F0A-FFAB-7EAA-39D751095C5C}"/>
              </a:ext>
            </a:extLst>
          </p:cNvPr>
          <p:cNvSpPr/>
          <p:nvPr/>
        </p:nvSpPr>
        <p:spPr>
          <a:xfrm>
            <a:off x="1236664" y="3107542"/>
            <a:ext cx="374904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Run load tests, ping tests, or multi-step web tests for </a:t>
            </a:r>
            <a:r>
              <a:rPr lang="en-US" sz="1600" kern="0">
                <a:solidFill>
                  <a:schemeClr val="accent1"/>
                </a:solidFill>
                <a:latin typeface="+mj-lt"/>
                <a:cs typeface="Segoe UI" panose="020B0502040204020203" pitchFamily="34" charset="0"/>
              </a:rPr>
              <a:t>Synthetic Perf Monitoring</a:t>
            </a:r>
          </a:p>
        </p:txBody>
      </p:sp>
      <p:sp>
        <p:nvSpPr>
          <p:cNvPr id="7" name="arrow_15" title="Icon of a arrow in a circle pointed right">
            <a:extLst>
              <a:ext uri="{FF2B5EF4-FFF2-40B4-BE49-F238E27FC236}">
                <a16:creationId xmlns:a16="http://schemas.microsoft.com/office/drawing/2014/main" id="{0D53DC10-3F09-AAFD-6901-7CD6F1AACDA7}"/>
              </a:ext>
            </a:extLst>
          </p:cNvPr>
          <p:cNvSpPr>
            <a:spLocks noChangeAspect="1" noEditPoints="1"/>
          </p:cNvSpPr>
          <p:nvPr/>
        </p:nvSpPr>
        <p:spPr bwMode="auto">
          <a:xfrm>
            <a:off x="659361" y="4012020"/>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1" name="Rectangle 10">
            <a:extLst>
              <a:ext uri="{FF2B5EF4-FFF2-40B4-BE49-F238E27FC236}">
                <a16:creationId xmlns:a16="http://schemas.microsoft.com/office/drawing/2014/main" id="{37A15AB5-6BA6-0347-CD26-C3CB8DDAB21D}"/>
              </a:ext>
            </a:extLst>
          </p:cNvPr>
          <p:cNvSpPr/>
          <p:nvPr/>
        </p:nvSpPr>
        <p:spPr>
          <a:xfrm>
            <a:off x="1236664" y="3881412"/>
            <a:ext cx="374904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File and track </a:t>
            </a:r>
            <a:r>
              <a:rPr lang="en-US" sz="1600" kern="0">
                <a:solidFill>
                  <a:schemeClr val="accent1"/>
                </a:solidFill>
                <a:latin typeface="+mj-lt"/>
                <a:cs typeface="Segoe UI" panose="020B0502040204020203" pitchFamily="34" charset="0"/>
              </a:rPr>
              <a:t>bugs/work items</a:t>
            </a:r>
            <a:br>
              <a:rPr lang="en-US" sz="1600" kern="0">
                <a:solidFill>
                  <a:schemeClr val="accent1"/>
                </a:solidFill>
                <a:latin typeface="+mj-lt"/>
                <a:cs typeface="Segoe UI" panose="020B0502040204020203" pitchFamily="34" charset="0"/>
              </a:rPr>
            </a:br>
            <a:r>
              <a:rPr lang="en-US" sz="1600" kern="0">
                <a:latin typeface="Segoe UI" panose="020B0502040204020203" pitchFamily="34" charset="0"/>
                <a:ea typeface="Segoe UI Light" charset="0"/>
                <a:cs typeface="Segoe UI" panose="020B0502040204020203" pitchFamily="34" charset="0"/>
              </a:rPr>
              <a:t>with Azure Boards/GitHub</a:t>
            </a:r>
          </a:p>
        </p:txBody>
      </p:sp>
      <p:sp>
        <p:nvSpPr>
          <p:cNvPr id="12" name="arrow_15" title="Icon of a arrow in a circle pointed right">
            <a:extLst>
              <a:ext uri="{FF2B5EF4-FFF2-40B4-BE49-F238E27FC236}">
                <a16:creationId xmlns:a16="http://schemas.microsoft.com/office/drawing/2014/main" id="{570CB8DE-AB91-A1AD-29B3-50DB610F9872}"/>
              </a:ext>
            </a:extLst>
          </p:cNvPr>
          <p:cNvSpPr>
            <a:spLocks noChangeAspect="1" noEditPoints="1"/>
          </p:cNvSpPr>
          <p:nvPr/>
        </p:nvSpPr>
        <p:spPr bwMode="auto">
          <a:xfrm>
            <a:off x="659361" y="4785891"/>
            <a:ext cx="232284" cy="23122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p:spPr>
        <p:txBody>
          <a:bodyPr vert="horz" wrap="square" lIns="93194" tIns="46598" rIns="93194" bIns="46598" numCol="1" anchor="ctr" anchorCtr="0" compatLnSpc="1">
            <a:prstTxWarp prst="textNoShape">
              <a:avLst/>
            </a:prstTxWarp>
          </a:bodyPr>
          <a:lstStyle/>
          <a:p>
            <a:pPr defTabSz="950391">
              <a:defRPr/>
            </a:pPr>
            <a:endParaRPr lang="en-US" sz="1600">
              <a:gradFill>
                <a:gsLst>
                  <a:gs pos="0">
                    <a:srgbClr val="505050"/>
                  </a:gs>
                  <a:gs pos="100000">
                    <a:srgbClr val="505050"/>
                  </a:gs>
                </a:gsLst>
                <a:lin ang="5400000" scaled="1"/>
              </a:gradFill>
              <a:latin typeface="Segoe UI"/>
            </a:endParaRPr>
          </a:p>
        </p:txBody>
      </p:sp>
      <p:sp>
        <p:nvSpPr>
          <p:cNvPr id="13" name="Rectangle 12">
            <a:extLst>
              <a:ext uri="{FF2B5EF4-FFF2-40B4-BE49-F238E27FC236}">
                <a16:creationId xmlns:a16="http://schemas.microsoft.com/office/drawing/2014/main" id="{823FCC62-1736-58D7-61BA-8570FE7A7085}"/>
              </a:ext>
            </a:extLst>
          </p:cNvPr>
          <p:cNvSpPr/>
          <p:nvPr/>
        </p:nvSpPr>
        <p:spPr>
          <a:xfrm>
            <a:off x="1236664" y="4655283"/>
            <a:ext cx="3749040" cy="492443"/>
          </a:xfrm>
          <a:prstGeom prst="rect">
            <a:avLst/>
          </a:prstGeom>
        </p:spPr>
        <p:txBody>
          <a:bodyPr wrap="square" lIns="0" tIns="0" rIns="0" bIns="0" anchor="ctr" anchorCtr="0">
            <a:spAutoFit/>
          </a:bodyPr>
          <a:lstStyle/>
          <a:p>
            <a:pPr defTabSz="949568" fontAlgn="base">
              <a:spcBef>
                <a:spcPct val="0"/>
              </a:spcBef>
              <a:spcAft>
                <a:spcPts val="2448"/>
              </a:spcAft>
              <a:defRPr/>
            </a:pPr>
            <a:r>
              <a:rPr lang="en-US" sz="1600" kern="0">
                <a:latin typeface="Segoe UI" panose="020B0502040204020203" pitchFamily="34" charset="0"/>
                <a:ea typeface="Segoe UI Light" charset="0"/>
                <a:cs typeface="Segoe UI" panose="020B0502040204020203" pitchFamily="34" charset="0"/>
              </a:rPr>
              <a:t>Run </a:t>
            </a:r>
            <a:r>
              <a:rPr lang="en-US" sz="1600" kern="0">
                <a:solidFill>
                  <a:schemeClr val="accent1"/>
                </a:solidFill>
                <a:latin typeface="+mj-lt"/>
                <a:cs typeface="Segoe UI" panose="020B0502040204020203" pitchFamily="34" charset="0"/>
              </a:rPr>
              <a:t>code-level analyses </a:t>
            </a:r>
            <a:r>
              <a:rPr lang="en-US" sz="1600" kern="0">
                <a:latin typeface="Segoe UI" panose="020B0502040204020203" pitchFamily="34" charset="0"/>
                <a:ea typeface="Segoe UI Light" charset="0"/>
                <a:cs typeface="Segoe UI" panose="020B0502040204020203" pitchFamily="34" charset="0"/>
              </a:rPr>
              <a:t>in production with Snapshot Debugging and Profiling</a:t>
            </a:r>
          </a:p>
        </p:txBody>
      </p:sp>
      <p:sp>
        <p:nvSpPr>
          <p:cNvPr id="15" name="Rectangle: Rounded Corners 14">
            <a:extLst>
              <a:ext uri="{FF2B5EF4-FFF2-40B4-BE49-F238E27FC236}">
                <a16:creationId xmlns:a16="http://schemas.microsoft.com/office/drawing/2014/main" id="{2F92D21D-1110-0ECB-FB47-B989B94CFAE0}"/>
              </a:ext>
              <a:ext uri="{C183D7F6-B498-43B3-948B-1728B52AA6E4}">
                <adec:decorative xmlns:adec="http://schemas.microsoft.com/office/drawing/2017/decorative" val="1"/>
              </a:ext>
            </a:extLst>
          </p:cNvPr>
          <p:cNvSpPr/>
          <p:nvPr/>
        </p:nvSpPr>
        <p:spPr bwMode="auto">
          <a:xfrm>
            <a:off x="5569636" y="1436688"/>
            <a:ext cx="6037147" cy="1389425"/>
          </a:xfrm>
          <a:prstGeom prst="roundRect">
            <a:avLst>
              <a:gd name="adj" fmla="val 1916"/>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48" name="Picture 47" descr="azure monitor logo">
            <a:extLst>
              <a:ext uri="{FF2B5EF4-FFF2-40B4-BE49-F238E27FC236}">
                <a16:creationId xmlns:a16="http://schemas.microsoft.com/office/drawing/2014/main" id="{D07733C9-2E1E-1B4D-445E-B28DCAE5AE49}"/>
              </a:ext>
            </a:extLst>
          </p:cNvPr>
          <p:cNvPicPr>
            <a:picLocks noChangeAspect="1"/>
          </p:cNvPicPr>
          <p:nvPr/>
        </p:nvPicPr>
        <p:blipFill>
          <a:blip r:embed="rId3"/>
          <a:stretch>
            <a:fillRect/>
          </a:stretch>
        </p:blipFill>
        <p:spPr>
          <a:xfrm>
            <a:off x="5900298" y="1693488"/>
            <a:ext cx="492528" cy="493776"/>
          </a:xfrm>
          <a:prstGeom prst="rect">
            <a:avLst/>
          </a:prstGeom>
        </p:spPr>
      </p:pic>
      <p:sp>
        <p:nvSpPr>
          <p:cNvPr id="31" name="TextBox 30">
            <a:extLst>
              <a:ext uri="{FF2B5EF4-FFF2-40B4-BE49-F238E27FC236}">
                <a16:creationId xmlns:a16="http://schemas.microsoft.com/office/drawing/2014/main" id="{F6B791A4-82B2-2FBD-4C13-85C74FE197BD}"/>
              </a:ext>
            </a:extLst>
          </p:cNvPr>
          <p:cNvSpPr txBox="1"/>
          <p:nvPr/>
        </p:nvSpPr>
        <p:spPr>
          <a:xfrm>
            <a:off x="5900213" y="2261625"/>
            <a:ext cx="493776" cy="276999"/>
          </a:xfrm>
          <a:prstGeom prst="rect">
            <a:avLst/>
          </a:prstGeom>
          <a:noFill/>
        </p:spPr>
        <p:txBody>
          <a:bodyPr wrap="square" lIns="0" tIns="0" rIns="0" bIns="0" anchor="ctr" anchorCtr="0">
            <a:spAutoFit/>
          </a:bodyPr>
          <a:lstStyle>
            <a:defPPr>
              <a:defRPr lang="en-US"/>
            </a:defPPr>
            <a:lvl1pPr algn="ctr" defTabSz="914050">
              <a:lnSpc>
                <a:spcPct val="90000"/>
              </a:lnSpc>
              <a:defRPr sz="1000">
                <a:ln w="3175">
                  <a:noFill/>
                </a:ln>
                <a:solidFill>
                  <a:srgbClr val="FFFFFF"/>
                </a:solidFill>
                <a:cs typeface="Segoe UI" panose="020B0502040204020203" pitchFamily="34" charset="0"/>
              </a:defRPr>
            </a:lvl1pPr>
          </a:lstStyle>
          <a:p>
            <a:r>
              <a:rPr lang="en-US">
                <a:solidFill>
                  <a:schemeClr val="tx1"/>
                </a:solidFill>
                <a:latin typeface="+mj-lt"/>
              </a:rPr>
              <a:t>Azure</a:t>
            </a:r>
            <a:br>
              <a:rPr lang="en-US">
                <a:solidFill>
                  <a:schemeClr val="tx1"/>
                </a:solidFill>
                <a:latin typeface="+mj-lt"/>
              </a:rPr>
            </a:br>
            <a:r>
              <a:rPr lang="en-US">
                <a:solidFill>
                  <a:schemeClr val="tx1"/>
                </a:solidFill>
                <a:latin typeface="+mj-lt"/>
              </a:rPr>
              <a:t>Monitor</a:t>
            </a:r>
          </a:p>
        </p:txBody>
      </p:sp>
      <p:cxnSp>
        <p:nvCxnSpPr>
          <p:cNvPr id="41" name="Connector: Elbow 40">
            <a:extLst>
              <a:ext uri="{FF2B5EF4-FFF2-40B4-BE49-F238E27FC236}">
                <a16:creationId xmlns:a16="http://schemas.microsoft.com/office/drawing/2014/main" id="{9C73F4EE-CEF5-DAED-C4D5-089DFC11B02F}"/>
              </a:ext>
              <a:ext uri="{C183D7F6-B498-43B3-948B-1728B52AA6E4}">
                <adec:decorative xmlns:adec="http://schemas.microsoft.com/office/drawing/2017/decorative" val="1"/>
              </a:ext>
            </a:extLst>
          </p:cNvPr>
          <p:cNvCxnSpPr>
            <a:endCxn id="37" idx="1"/>
          </p:cNvCxnSpPr>
          <p:nvPr/>
        </p:nvCxnSpPr>
        <p:spPr>
          <a:xfrm flipV="1">
            <a:off x="6394074" y="1679677"/>
            <a:ext cx="1937617" cy="260699"/>
          </a:xfrm>
          <a:prstGeom prst="bentConnector3">
            <a:avLst>
              <a:gd name="adj1" fmla="val 50000"/>
            </a:avLst>
          </a:prstGeom>
          <a:ln>
            <a:solidFill>
              <a:schemeClr val="tx1"/>
            </a:solidFill>
            <a:headEnd type="arrow" w="lg" len="med"/>
            <a:tailEnd type="arrow"/>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57D2035D-EF04-2928-0295-2E716837C8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1691" y="1535088"/>
            <a:ext cx="289178" cy="289178"/>
          </a:xfrm>
          <a:prstGeom prst="rect">
            <a:avLst/>
          </a:prstGeom>
        </p:spPr>
      </p:pic>
      <p:sp>
        <p:nvSpPr>
          <p:cNvPr id="38" name="TextBox 37">
            <a:extLst>
              <a:ext uri="{FF2B5EF4-FFF2-40B4-BE49-F238E27FC236}">
                <a16:creationId xmlns:a16="http://schemas.microsoft.com/office/drawing/2014/main" id="{8B6381E6-5422-5CC3-1BFE-DEFF3F1FC2F5}"/>
              </a:ext>
            </a:extLst>
          </p:cNvPr>
          <p:cNvSpPr txBox="1"/>
          <p:nvPr/>
        </p:nvSpPr>
        <p:spPr>
          <a:xfrm>
            <a:off x="8672285" y="1610428"/>
            <a:ext cx="985685" cy="138499"/>
          </a:xfrm>
          <a:prstGeom prst="rect">
            <a:avLst/>
          </a:prstGeom>
          <a:noFill/>
        </p:spPr>
        <p:txBody>
          <a:bodyPr wrap="square" lIns="0" tIns="0" rIns="0" bIns="0" anchor="ctr" anchorCtr="0">
            <a:spAutoFit/>
          </a:bodyPr>
          <a:lstStyle>
            <a:defPPr>
              <a:defRPr lang="en-US"/>
            </a:defPPr>
            <a:lvl1pPr algn="ctr" defTabSz="914050">
              <a:lnSpc>
                <a:spcPct val="90000"/>
              </a:lnSpc>
              <a:defRPr sz="1000">
                <a:ln w="3175">
                  <a:noFill/>
                </a:ln>
                <a:solidFill>
                  <a:srgbClr val="FFFFFF"/>
                </a:solidFill>
                <a:cs typeface="Segoe UI" panose="020B0502040204020203" pitchFamily="34" charset="0"/>
              </a:defRPr>
            </a:lvl1pPr>
          </a:lstStyle>
          <a:p>
            <a:pPr algn="l"/>
            <a:r>
              <a:rPr lang="en-US">
                <a:solidFill>
                  <a:schemeClr val="tx1"/>
                </a:solidFill>
                <a:latin typeface="+mj-lt"/>
              </a:rPr>
              <a:t>Visual Studio IDE</a:t>
            </a:r>
          </a:p>
        </p:txBody>
      </p:sp>
      <p:cxnSp>
        <p:nvCxnSpPr>
          <p:cNvPr id="43" name="Connector: Elbow 42">
            <a:extLst>
              <a:ext uri="{FF2B5EF4-FFF2-40B4-BE49-F238E27FC236}">
                <a16:creationId xmlns:a16="http://schemas.microsoft.com/office/drawing/2014/main" id="{E396246A-72DF-7539-169C-52A059850AB6}"/>
              </a:ext>
              <a:ext uri="{C183D7F6-B498-43B3-948B-1728B52AA6E4}">
                <adec:decorative xmlns:adec="http://schemas.microsoft.com/office/drawing/2017/decorative" val="1"/>
              </a:ext>
            </a:extLst>
          </p:cNvPr>
          <p:cNvCxnSpPr>
            <a:cxnSpLocks/>
            <a:endCxn id="27" idx="1"/>
          </p:cNvCxnSpPr>
          <p:nvPr/>
        </p:nvCxnSpPr>
        <p:spPr>
          <a:xfrm>
            <a:off x="6394074" y="1940376"/>
            <a:ext cx="583847" cy="434258"/>
          </a:xfrm>
          <a:prstGeom prst="bentConnector3">
            <a:avLst>
              <a:gd name="adj1" fmla="val 50000"/>
            </a:avLst>
          </a:prstGeom>
          <a:ln>
            <a:solidFill>
              <a:schemeClr val="tx1"/>
            </a:solidFill>
            <a:headEnd type="arrow" w="lg" len="med"/>
            <a:tailEnd type="arrow"/>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4BCB1FD-2FDC-F70D-5DB6-87A1902DDAC6}"/>
              </a:ext>
              <a:ext uri="{C183D7F6-B498-43B3-948B-1728B52AA6E4}">
                <adec:decorative xmlns:adec="http://schemas.microsoft.com/office/drawing/2017/decorative" val="1"/>
              </a:ext>
            </a:extLst>
          </p:cNvPr>
          <p:cNvSpPr/>
          <p:nvPr/>
        </p:nvSpPr>
        <p:spPr bwMode="auto">
          <a:xfrm>
            <a:off x="6977921" y="2021554"/>
            <a:ext cx="4298200" cy="706159"/>
          </a:xfrm>
          <a:prstGeom prst="roundRect">
            <a:avLst>
              <a:gd name="adj" fmla="val 1916"/>
            </a:avLst>
          </a:prstGeom>
          <a:noFill/>
          <a:ln>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8" name="TextBox 27">
            <a:extLst>
              <a:ext uri="{FF2B5EF4-FFF2-40B4-BE49-F238E27FC236}">
                <a16:creationId xmlns:a16="http://schemas.microsoft.com/office/drawing/2014/main" id="{65F62B95-B7EC-9CE2-818A-5C3CDCCE1F7D}"/>
              </a:ext>
            </a:extLst>
          </p:cNvPr>
          <p:cNvSpPr txBox="1"/>
          <p:nvPr/>
        </p:nvSpPr>
        <p:spPr>
          <a:xfrm>
            <a:off x="8217557" y="1951974"/>
            <a:ext cx="1594740" cy="138499"/>
          </a:xfrm>
          <a:prstGeom prst="rect">
            <a:avLst/>
          </a:prstGeom>
          <a:solidFill>
            <a:srgbClr val="2F2F2F"/>
          </a:solidFill>
        </p:spPr>
        <p:txBody>
          <a:bodyPr wrap="square" lIns="45720" tIns="0" rIns="0" bIns="0" anchor="ctr" anchorCtr="0">
            <a:spAutoFit/>
          </a:bodyPr>
          <a:lstStyle>
            <a:defPPr>
              <a:defRPr lang="en-US"/>
            </a:defPPr>
            <a:lvl1pPr algn="ctr" defTabSz="914050">
              <a:lnSpc>
                <a:spcPct val="90000"/>
              </a:lnSpc>
              <a:defRPr sz="1000">
                <a:ln w="3175">
                  <a:noFill/>
                </a:ln>
                <a:solidFill>
                  <a:srgbClr val="FFFFFF"/>
                </a:solidFill>
                <a:cs typeface="Segoe UI" panose="020B0502040204020203" pitchFamily="34" charset="0"/>
              </a:defRPr>
            </a:lvl1pPr>
          </a:lstStyle>
          <a:p>
            <a:pPr algn="l"/>
            <a:r>
              <a:rPr lang="en-US">
                <a:solidFill>
                  <a:schemeClr val="accent1"/>
                </a:solidFill>
                <a:latin typeface="+mj-lt"/>
              </a:rPr>
              <a:t>Azure DevOps services</a:t>
            </a:r>
          </a:p>
        </p:txBody>
      </p:sp>
      <p:pic>
        <p:nvPicPr>
          <p:cNvPr id="30" name="Graphic 29">
            <a:extLst>
              <a:ext uri="{FF2B5EF4-FFF2-40B4-BE49-F238E27FC236}">
                <a16:creationId xmlns:a16="http://schemas.microsoft.com/office/drawing/2014/main" id="{91FB5AC3-3512-BD3E-3B0F-943E73D00EF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14419" y="1935498"/>
            <a:ext cx="171450" cy="171450"/>
          </a:xfrm>
          <a:prstGeom prst="rect">
            <a:avLst/>
          </a:prstGeom>
        </p:spPr>
      </p:pic>
      <p:pic>
        <p:nvPicPr>
          <p:cNvPr id="19" name="Picture 18">
            <a:extLst>
              <a:ext uri="{FF2B5EF4-FFF2-40B4-BE49-F238E27FC236}">
                <a16:creationId xmlns:a16="http://schemas.microsoft.com/office/drawing/2014/main" id="{63E2D101-8726-408E-FA9C-F892AF956992}"/>
              </a:ext>
              <a:ext uri="{C183D7F6-B498-43B3-948B-1728B52AA6E4}">
                <adec:decorative xmlns:adec="http://schemas.microsoft.com/office/drawing/2017/decorative" val="1"/>
              </a:ext>
            </a:extLst>
          </p:cNvPr>
          <p:cNvPicPr>
            <a:picLocks noChangeAspect="1"/>
          </p:cNvPicPr>
          <p:nvPr/>
        </p:nvPicPr>
        <p:blipFill rotWithShape="1">
          <a:blip r:embed="rId8"/>
          <a:srcRect l="37852" t="52661" r="52689" b="24445"/>
          <a:stretch/>
        </p:blipFill>
        <p:spPr>
          <a:xfrm>
            <a:off x="7280012" y="2175874"/>
            <a:ext cx="218778" cy="217028"/>
          </a:xfrm>
          <a:prstGeom prst="rect">
            <a:avLst/>
          </a:prstGeom>
        </p:spPr>
      </p:pic>
      <p:sp>
        <p:nvSpPr>
          <p:cNvPr id="22" name="TextBox 21">
            <a:extLst>
              <a:ext uri="{FF2B5EF4-FFF2-40B4-BE49-F238E27FC236}">
                <a16:creationId xmlns:a16="http://schemas.microsoft.com/office/drawing/2014/main" id="{B7A93334-2BCA-67CA-C4BE-3F67D09E44D7}"/>
              </a:ext>
            </a:extLst>
          </p:cNvPr>
          <p:cNvSpPr txBox="1"/>
          <p:nvPr/>
        </p:nvSpPr>
        <p:spPr>
          <a:xfrm>
            <a:off x="6977921" y="2404548"/>
            <a:ext cx="822960" cy="323165"/>
          </a:xfrm>
          <a:prstGeom prst="rect">
            <a:avLst/>
          </a:prstGeom>
          <a:noFill/>
        </p:spPr>
        <p:txBody>
          <a:bodyPr wrap="square" lIns="91440" tIns="0" rIns="91440" bIns="45720">
            <a:spAutoFit/>
          </a:bodyPr>
          <a:lstStyle>
            <a:defPPr>
              <a:defRPr lang="en-US"/>
            </a:defPPr>
            <a:lvl1pPr algn="ctr" defTabSz="914050">
              <a:lnSpc>
                <a:spcPct val="90000"/>
              </a:lnSpc>
              <a:defRPr sz="1000">
                <a:ln w="3175">
                  <a:noFill/>
                </a:ln>
                <a:solidFill>
                  <a:srgbClr val="FFFFFF"/>
                </a:solidFill>
                <a:cs typeface="Segoe UI" panose="020B0502040204020203" pitchFamily="34" charset="0"/>
              </a:defRPr>
            </a:lvl1pPr>
          </a:lstStyle>
          <a:p>
            <a:r>
              <a:rPr lang="en-US"/>
              <a:t>Azure</a:t>
            </a:r>
            <a:br>
              <a:rPr lang="en-US"/>
            </a:br>
            <a:r>
              <a:rPr lang="en-US"/>
              <a:t>Boards</a:t>
            </a:r>
          </a:p>
        </p:txBody>
      </p:sp>
      <p:pic>
        <p:nvPicPr>
          <p:cNvPr id="18" name="Picture 17">
            <a:extLst>
              <a:ext uri="{FF2B5EF4-FFF2-40B4-BE49-F238E27FC236}">
                <a16:creationId xmlns:a16="http://schemas.microsoft.com/office/drawing/2014/main" id="{F0D30FAD-1499-EBE1-CC17-F46BABC6E959}"/>
              </a:ext>
              <a:ext uri="{C183D7F6-B498-43B3-948B-1728B52AA6E4}">
                <adec:decorative xmlns:adec="http://schemas.microsoft.com/office/drawing/2017/decorative" val="1"/>
              </a:ext>
            </a:extLst>
          </p:cNvPr>
          <p:cNvPicPr>
            <a:picLocks/>
          </p:cNvPicPr>
          <p:nvPr/>
        </p:nvPicPr>
        <p:blipFill rotWithShape="1">
          <a:blip r:embed="rId8"/>
          <a:srcRect l="49538" t="53764" r="41002" b="23697"/>
          <a:stretch/>
        </p:blipFill>
        <p:spPr>
          <a:xfrm>
            <a:off x="8148822" y="2175874"/>
            <a:ext cx="218778" cy="217026"/>
          </a:xfrm>
          <a:prstGeom prst="rect">
            <a:avLst/>
          </a:prstGeom>
        </p:spPr>
      </p:pic>
      <p:sp>
        <p:nvSpPr>
          <p:cNvPr id="23" name="TextBox 22">
            <a:extLst>
              <a:ext uri="{FF2B5EF4-FFF2-40B4-BE49-F238E27FC236}">
                <a16:creationId xmlns:a16="http://schemas.microsoft.com/office/drawing/2014/main" id="{EB137A3C-DD16-9FCF-2584-BDF9E4BFF19E}"/>
              </a:ext>
            </a:extLst>
          </p:cNvPr>
          <p:cNvSpPr txBox="1"/>
          <p:nvPr/>
        </p:nvSpPr>
        <p:spPr>
          <a:xfrm>
            <a:off x="7846731" y="2404548"/>
            <a:ext cx="822960" cy="323165"/>
          </a:xfrm>
          <a:prstGeom prst="rect">
            <a:avLst/>
          </a:prstGeom>
          <a:noFill/>
        </p:spPr>
        <p:txBody>
          <a:bodyPr wrap="square" lIns="91440" tIns="0" rIns="91440" bIns="45720">
            <a:spAutoFit/>
          </a:bodyPr>
          <a:lstStyle>
            <a:defPPr>
              <a:defRPr lang="en-US"/>
            </a:defPPr>
            <a:lvl1pPr algn="ctr" defTabSz="914050">
              <a:lnSpc>
                <a:spcPct val="90000"/>
              </a:lnSpc>
              <a:defRPr sz="1000">
                <a:ln w="3175">
                  <a:noFill/>
                </a:ln>
                <a:solidFill>
                  <a:srgbClr val="FFFFFF"/>
                </a:solidFill>
                <a:cs typeface="Segoe UI" panose="020B0502040204020203" pitchFamily="34" charset="0"/>
              </a:defRPr>
            </a:lvl1pPr>
          </a:lstStyle>
          <a:p>
            <a:r>
              <a:rPr lang="en-US"/>
              <a:t>Azure</a:t>
            </a:r>
            <a:br>
              <a:rPr lang="en-US"/>
            </a:br>
            <a:r>
              <a:rPr lang="en-US"/>
              <a:t>Repos</a:t>
            </a:r>
          </a:p>
        </p:txBody>
      </p:sp>
      <p:pic>
        <p:nvPicPr>
          <p:cNvPr id="16" name="Picture 15">
            <a:extLst>
              <a:ext uri="{FF2B5EF4-FFF2-40B4-BE49-F238E27FC236}">
                <a16:creationId xmlns:a16="http://schemas.microsoft.com/office/drawing/2014/main" id="{3091AF6D-ACDC-0E31-8287-7519FD715D4B}"/>
              </a:ext>
              <a:ext uri="{C183D7F6-B498-43B3-948B-1728B52AA6E4}">
                <adec:decorative xmlns:adec="http://schemas.microsoft.com/office/drawing/2017/decorative" val="1"/>
              </a:ext>
            </a:extLst>
          </p:cNvPr>
          <p:cNvPicPr>
            <a:picLocks noChangeAspect="1"/>
          </p:cNvPicPr>
          <p:nvPr/>
        </p:nvPicPr>
        <p:blipFill rotWithShape="1">
          <a:blip r:embed="rId8"/>
          <a:srcRect l="62055" t="52661" r="28390" b="24445"/>
          <a:stretch/>
        </p:blipFill>
        <p:spPr>
          <a:xfrm>
            <a:off x="9016520" y="2175874"/>
            <a:ext cx="221002" cy="217026"/>
          </a:xfrm>
          <a:prstGeom prst="rect">
            <a:avLst/>
          </a:prstGeom>
        </p:spPr>
      </p:pic>
      <p:sp>
        <p:nvSpPr>
          <p:cNvPr id="24" name="TextBox 23">
            <a:extLst>
              <a:ext uri="{FF2B5EF4-FFF2-40B4-BE49-F238E27FC236}">
                <a16:creationId xmlns:a16="http://schemas.microsoft.com/office/drawing/2014/main" id="{2A273CDF-59A5-7247-93BF-F6FBA9EBDE76}"/>
              </a:ext>
            </a:extLst>
          </p:cNvPr>
          <p:cNvSpPr txBox="1"/>
          <p:nvPr/>
        </p:nvSpPr>
        <p:spPr>
          <a:xfrm>
            <a:off x="8715541" y="2404548"/>
            <a:ext cx="822960" cy="323165"/>
          </a:xfrm>
          <a:prstGeom prst="rect">
            <a:avLst/>
          </a:prstGeom>
          <a:noFill/>
        </p:spPr>
        <p:txBody>
          <a:bodyPr wrap="square" lIns="91440" tIns="0" rIns="91440" bIns="45720">
            <a:spAutoFit/>
          </a:bodyPr>
          <a:lstStyle>
            <a:defPPr>
              <a:defRPr lang="en-US"/>
            </a:defPPr>
            <a:lvl1pPr algn="ctr" defTabSz="914050">
              <a:lnSpc>
                <a:spcPct val="90000"/>
              </a:lnSpc>
              <a:defRPr sz="1000">
                <a:ln w="3175">
                  <a:noFill/>
                </a:ln>
                <a:solidFill>
                  <a:srgbClr val="FFFFFF"/>
                </a:solidFill>
                <a:cs typeface="Segoe UI" panose="020B0502040204020203" pitchFamily="34" charset="0"/>
              </a:defRPr>
            </a:lvl1pPr>
          </a:lstStyle>
          <a:p>
            <a:r>
              <a:rPr lang="en-US"/>
              <a:t>Azure</a:t>
            </a:r>
            <a:br>
              <a:rPr lang="en-US"/>
            </a:br>
            <a:r>
              <a:rPr lang="en-US"/>
              <a:t>Artifacts</a:t>
            </a:r>
          </a:p>
        </p:txBody>
      </p:sp>
      <p:pic>
        <p:nvPicPr>
          <p:cNvPr id="20" name="Picture 19">
            <a:extLst>
              <a:ext uri="{FF2B5EF4-FFF2-40B4-BE49-F238E27FC236}">
                <a16:creationId xmlns:a16="http://schemas.microsoft.com/office/drawing/2014/main" id="{C78CA5C8-154A-A791-2E57-3E62F4FE20F1}"/>
              </a:ext>
              <a:ext uri="{C183D7F6-B498-43B3-948B-1728B52AA6E4}">
                <adec:decorative xmlns:adec="http://schemas.microsoft.com/office/drawing/2017/decorative" val="1"/>
              </a:ext>
            </a:extLst>
          </p:cNvPr>
          <p:cNvPicPr>
            <a:picLocks noChangeAspect="1"/>
          </p:cNvPicPr>
          <p:nvPr/>
        </p:nvPicPr>
        <p:blipFill rotWithShape="1">
          <a:blip r:embed="rId8"/>
          <a:srcRect l="76912" t="52856" r="13628" b="24250"/>
          <a:stretch/>
        </p:blipFill>
        <p:spPr>
          <a:xfrm>
            <a:off x="9886441" y="2175874"/>
            <a:ext cx="218780" cy="217028"/>
          </a:xfrm>
          <a:prstGeom prst="rect">
            <a:avLst/>
          </a:prstGeom>
        </p:spPr>
      </p:pic>
      <p:sp>
        <p:nvSpPr>
          <p:cNvPr id="25" name="TextBox 24">
            <a:extLst>
              <a:ext uri="{FF2B5EF4-FFF2-40B4-BE49-F238E27FC236}">
                <a16:creationId xmlns:a16="http://schemas.microsoft.com/office/drawing/2014/main" id="{2A5A06CE-3000-5127-BAA8-D00BF9F28CD7}"/>
              </a:ext>
            </a:extLst>
          </p:cNvPr>
          <p:cNvSpPr txBox="1"/>
          <p:nvPr/>
        </p:nvSpPr>
        <p:spPr>
          <a:xfrm>
            <a:off x="9584351" y="2404548"/>
            <a:ext cx="822960" cy="323165"/>
          </a:xfrm>
          <a:prstGeom prst="rect">
            <a:avLst/>
          </a:prstGeom>
          <a:noFill/>
        </p:spPr>
        <p:txBody>
          <a:bodyPr wrap="square" lIns="91440" tIns="0" rIns="91440" bIns="45720">
            <a:spAutoFit/>
          </a:bodyPr>
          <a:lstStyle>
            <a:defPPr>
              <a:defRPr lang="en-US"/>
            </a:defPPr>
            <a:lvl1pPr algn="ctr" defTabSz="914050">
              <a:lnSpc>
                <a:spcPct val="90000"/>
              </a:lnSpc>
              <a:defRPr sz="1000">
                <a:ln w="3175">
                  <a:noFill/>
                </a:ln>
                <a:solidFill>
                  <a:srgbClr val="FFFFFF"/>
                </a:solidFill>
                <a:cs typeface="Segoe UI" panose="020B0502040204020203" pitchFamily="34" charset="0"/>
              </a:defRPr>
            </a:lvl1pPr>
          </a:lstStyle>
          <a:p>
            <a:r>
              <a:rPr lang="en-US"/>
              <a:t>Azure</a:t>
            </a:r>
            <a:br>
              <a:rPr lang="en-US"/>
            </a:br>
            <a:r>
              <a:rPr lang="en-US"/>
              <a:t>Pipelines</a:t>
            </a:r>
          </a:p>
        </p:txBody>
      </p:sp>
      <p:pic>
        <p:nvPicPr>
          <p:cNvPr id="21" name="Picture 20">
            <a:extLst>
              <a:ext uri="{FF2B5EF4-FFF2-40B4-BE49-F238E27FC236}">
                <a16:creationId xmlns:a16="http://schemas.microsoft.com/office/drawing/2014/main" id="{CD09BAE0-3CE1-541F-9F34-ED43CC6D639F}"/>
              </a:ext>
              <a:ext uri="{C183D7F6-B498-43B3-948B-1728B52AA6E4}">
                <adec:decorative xmlns:adec="http://schemas.microsoft.com/office/drawing/2017/decorative" val="1"/>
              </a:ext>
            </a:extLst>
          </p:cNvPr>
          <p:cNvPicPr>
            <a:picLocks noChangeAspect="1"/>
          </p:cNvPicPr>
          <p:nvPr/>
        </p:nvPicPr>
        <p:blipFill rotWithShape="1">
          <a:blip r:embed="rId8"/>
          <a:srcRect l="89307" t="54378" r="1234" b="22728"/>
          <a:stretch/>
        </p:blipFill>
        <p:spPr>
          <a:xfrm>
            <a:off x="10755251" y="2175874"/>
            <a:ext cx="218780" cy="217028"/>
          </a:xfrm>
          <a:prstGeom prst="rect">
            <a:avLst/>
          </a:prstGeom>
        </p:spPr>
      </p:pic>
      <p:sp>
        <p:nvSpPr>
          <p:cNvPr id="26" name="TextBox 25">
            <a:extLst>
              <a:ext uri="{FF2B5EF4-FFF2-40B4-BE49-F238E27FC236}">
                <a16:creationId xmlns:a16="http://schemas.microsoft.com/office/drawing/2014/main" id="{10B82BDF-B4D5-5835-E762-78B604EF685E}"/>
              </a:ext>
            </a:extLst>
          </p:cNvPr>
          <p:cNvSpPr txBox="1"/>
          <p:nvPr/>
        </p:nvSpPr>
        <p:spPr>
          <a:xfrm>
            <a:off x="10453161" y="2404548"/>
            <a:ext cx="822960" cy="323165"/>
          </a:xfrm>
          <a:prstGeom prst="rect">
            <a:avLst/>
          </a:prstGeom>
          <a:noFill/>
        </p:spPr>
        <p:txBody>
          <a:bodyPr wrap="square" lIns="91440" tIns="0" rIns="91440" bIns="45720">
            <a:spAutoFit/>
          </a:bodyPr>
          <a:lstStyle/>
          <a:p>
            <a:pPr algn="ctr" defTabSz="914050">
              <a:lnSpc>
                <a:spcPct val="90000"/>
              </a:lnSpc>
              <a:defRPr/>
            </a:pPr>
            <a:r>
              <a:rPr lang="en-US" sz="1000">
                <a:ln w="3175">
                  <a:noFill/>
                </a:ln>
                <a:solidFill>
                  <a:srgbClr val="FFFFFF"/>
                </a:solidFill>
                <a:cs typeface="Segoe UI" panose="020B0502040204020203" pitchFamily="34" charset="0"/>
              </a:rPr>
              <a:t>Azure</a:t>
            </a:r>
            <a:br>
              <a:rPr lang="en-US" sz="1000">
                <a:ln w="3175">
                  <a:noFill/>
                </a:ln>
                <a:solidFill>
                  <a:srgbClr val="FFFFFF"/>
                </a:solidFill>
                <a:cs typeface="Segoe UI" panose="020B0502040204020203" pitchFamily="34" charset="0"/>
              </a:rPr>
            </a:br>
            <a:r>
              <a:rPr lang="en-US" sz="1000">
                <a:ln w="3175">
                  <a:noFill/>
                </a:ln>
                <a:solidFill>
                  <a:srgbClr val="FFFFFF"/>
                </a:solidFill>
                <a:cs typeface="Segoe UI" panose="020B0502040204020203" pitchFamily="34" charset="0"/>
              </a:rPr>
              <a:t>Test Plans</a:t>
            </a:r>
          </a:p>
        </p:txBody>
      </p:sp>
      <p:pic>
        <p:nvPicPr>
          <p:cNvPr id="14" name="Picture 13" descr="Screenshot">
            <a:extLst>
              <a:ext uri="{FF2B5EF4-FFF2-40B4-BE49-F238E27FC236}">
                <a16:creationId xmlns:a16="http://schemas.microsoft.com/office/drawing/2014/main" id="{E17D9C16-C539-EE1C-35D3-B5E979C0C611}"/>
              </a:ext>
            </a:extLst>
          </p:cNvPr>
          <p:cNvPicPr>
            <a:picLocks noChangeAspect="1"/>
          </p:cNvPicPr>
          <p:nvPr/>
        </p:nvPicPr>
        <p:blipFill>
          <a:blip r:embed="rId9"/>
          <a:stretch>
            <a:fillRect/>
          </a:stretch>
        </p:blipFill>
        <p:spPr>
          <a:xfrm>
            <a:off x="5569636" y="2953821"/>
            <a:ext cx="6037147" cy="3315217"/>
          </a:xfrm>
          <a:prstGeom prst="rect">
            <a:avLst/>
          </a:prstGeom>
          <a:ln>
            <a:solidFill>
              <a:srgbClr val="2F2F2F"/>
            </a:solidFill>
          </a:ln>
          <a:effectLst>
            <a:outerShdw blurRad="88900" dist="38100" dir="2700000" algn="tl" rotWithShape="0">
              <a:srgbClr val="333333">
                <a:alpha val="30000"/>
              </a:srgbClr>
            </a:outerShdw>
          </a:effectLst>
        </p:spPr>
      </p:pic>
      <p:pic>
        <p:nvPicPr>
          <p:cNvPr id="17" name="Picture 16" descr="azure monitor logo">
            <a:extLst>
              <a:ext uri="{FF2B5EF4-FFF2-40B4-BE49-F238E27FC236}">
                <a16:creationId xmlns:a16="http://schemas.microsoft.com/office/drawing/2014/main" id="{1A2EB02C-47B3-8046-076E-85B672B06501}"/>
              </a:ext>
            </a:extLst>
          </p:cNvPr>
          <p:cNvPicPr>
            <a:picLocks noChangeAspect="1"/>
          </p:cNvPicPr>
          <p:nvPr/>
        </p:nvPicPr>
        <p:blipFill>
          <a:blip r:embed="rId3"/>
          <a:stretch>
            <a:fillRect/>
          </a:stretch>
        </p:blipFill>
        <p:spPr>
          <a:xfrm>
            <a:off x="11114255" y="457200"/>
            <a:ext cx="492528" cy="493776"/>
          </a:xfrm>
          <a:prstGeom prst="rect">
            <a:avLst/>
          </a:prstGeom>
        </p:spPr>
      </p:pic>
      <p:sp>
        <p:nvSpPr>
          <p:cNvPr id="29" name="TextBox 28">
            <a:extLst>
              <a:ext uri="{FF2B5EF4-FFF2-40B4-BE49-F238E27FC236}">
                <a16:creationId xmlns:a16="http://schemas.microsoft.com/office/drawing/2014/main" id="{B2940C34-4F73-F67A-2B9B-B61369D3141E}"/>
              </a:ext>
            </a:extLst>
          </p:cNvPr>
          <p:cNvSpPr txBox="1"/>
          <p:nvPr/>
        </p:nvSpPr>
        <p:spPr>
          <a:xfrm>
            <a:off x="10997184" y="969264"/>
            <a:ext cx="731520" cy="1384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900" i="1" dirty="0">
                <a:cs typeface="Segoe UI"/>
              </a:rPr>
              <a:t>Azure Monitor</a:t>
            </a:r>
          </a:p>
        </p:txBody>
      </p:sp>
    </p:spTree>
    <p:extLst>
      <p:ext uri="{BB962C8B-B14F-4D97-AF65-F5344CB8AC3E}">
        <p14:creationId xmlns:p14="http://schemas.microsoft.com/office/powerpoint/2010/main" val="1161643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1.66667E-6 -1.11111E-6 L 0.01849 -1.11111E-6 " pathEditMode="relative" rAng="0" ptsTypes="AA">
                                      <p:cBhvr>
                                        <p:cTn id="9" dur="500" spd="-100000" fill="hold"/>
                                        <p:tgtEl>
                                          <p:spTgt spid="4"/>
                                        </p:tgtEl>
                                        <p:attrNameLst>
                                          <p:attrName>ppt_x</p:attrName>
                                          <p:attrName>ppt_y</p:attrName>
                                        </p:attrNameLst>
                                      </p:cBhvr>
                                      <p:rCtr x="924"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grpId="1" nodeType="withEffect">
                                  <p:stCondLst>
                                    <p:cond delay="0"/>
                                  </p:stCondLst>
                                  <p:childTnLst>
                                    <p:animMotion origin="layout" path="M 1.66667E-6 4.07407E-6 L 0.01849 4.07407E-6 " pathEditMode="relative" rAng="0" ptsTypes="AA">
                                      <p:cBhvr>
                                        <p:cTn id="14" dur="500" spd="-100000" fill="hold"/>
                                        <p:tgtEl>
                                          <p:spTgt spid="8"/>
                                        </p:tgtEl>
                                        <p:attrNameLst>
                                          <p:attrName>ppt_x</p:attrName>
                                          <p:attrName>ppt_y</p:attrName>
                                        </p:attrNameLst>
                                      </p:cBhvr>
                                      <p:rCtr x="924" y="0"/>
                                    </p:animMotion>
                                  </p:childTnLst>
                                </p:cTn>
                              </p:par>
                              <p:par>
                                <p:cTn id="15" presetID="10" presetClass="entr" presetSubtype="0" fill="hold" grpId="0" nodeType="withEffect">
                                  <p:stCondLst>
                                    <p:cond delay="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35" presetClass="path" presetSubtype="0" decel="100000" fill="hold" grpId="1" nodeType="withEffect">
                                  <p:stCondLst>
                                    <p:cond delay="50"/>
                                  </p:stCondLst>
                                  <p:childTnLst>
                                    <p:animMotion origin="layout" path="M -1.66667E-6 -1.11111E-6 L 0.01849 -1.11111E-6 " pathEditMode="relative" rAng="0" ptsTypes="AA">
                                      <p:cBhvr>
                                        <p:cTn id="19" dur="500" spd="-100000" fill="hold"/>
                                        <p:tgtEl>
                                          <p:spTgt spid="5"/>
                                        </p:tgtEl>
                                        <p:attrNameLst>
                                          <p:attrName>ppt_x</p:attrName>
                                          <p:attrName>ppt_y</p:attrName>
                                        </p:attrNameLst>
                                      </p:cBhvr>
                                      <p:rCtr x="924" y="0"/>
                                    </p:animMotion>
                                  </p:childTnLst>
                                </p:cTn>
                              </p:par>
                              <p:par>
                                <p:cTn id="20" presetID="10" presetClass="entr" presetSubtype="0" fill="hold" grpId="0" nodeType="withEffect">
                                  <p:stCondLst>
                                    <p:cond delay="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35" presetClass="path" presetSubtype="0" decel="100000" fill="hold" grpId="1" nodeType="withEffect">
                                  <p:stCondLst>
                                    <p:cond delay="50"/>
                                  </p:stCondLst>
                                  <p:childTnLst>
                                    <p:animMotion origin="layout" path="M 1.66667E-6 2.59259E-6 L 0.01849 2.59259E-6 " pathEditMode="relative" rAng="0" ptsTypes="AA">
                                      <p:cBhvr>
                                        <p:cTn id="24" dur="500" spd="-100000" fill="hold"/>
                                        <p:tgtEl>
                                          <p:spTgt spid="9"/>
                                        </p:tgtEl>
                                        <p:attrNameLst>
                                          <p:attrName>ppt_x</p:attrName>
                                          <p:attrName>ppt_y</p:attrName>
                                        </p:attrNameLst>
                                      </p:cBhvr>
                                      <p:rCtr x="924" y="0"/>
                                    </p:animMotion>
                                  </p:childTnLst>
                                </p:cTn>
                              </p:par>
                              <p:par>
                                <p:cTn id="25" presetID="10" presetClass="entr" presetSubtype="0" fill="hold" grpId="0" nodeType="withEffect">
                                  <p:stCondLst>
                                    <p:cond delay="1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35" presetClass="path" presetSubtype="0" decel="100000" fill="hold" grpId="1" nodeType="withEffect">
                                  <p:stCondLst>
                                    <p:cond delay="100"/>
                                  </p:stCondLst>
                                  <p:childTnLst>
                                    <p:animMotion origin="layout" path="M -1.66667E-6 -1.11111E-6 L 0.01849 -1.11111E-6 " pathEditMode="relative" rAng="0" ptsTypes="AA">
                                      <p:cBhvr>
                                        <p:cTn id="29" dur="500" spd="-100000" fill="hold"/>
                                        <p:tgtEl>
                                          <p:spTgt spid="6"/>
                                        </p:tgtEl>
                                        <p:attrNameLst>
                                          <p:attrName>ppt_x</p:attrName>
                                          <p:attrName>ppt_y</p:attrName>
                                        </p:attrNameLst>
                                      </p:cBhvr>
                                      <p:rCtr x="924" y="0"/>
                                    </p:animMotion>
                                  </p:childTnLst>
                                </p:cTn>
                              </p:par>
                              <p:par>
                                <p:cTn id="30" presetID="10" presetClass="entr" presetSubtype="0" fill="hold" grpId="0" nodeType="withEffect">
                                  <p:stCondLst>
                                    <p:cond delay="1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35" presetClass="path" presetSubtype="0" decel="100000" fill="hold" grpId="1" nodeType="withEffect">
                                  <p:stCondLst>
                                    <p:cond delay="100"/>
                                  </p:stCondLst>
                                  <p:childTnLst>
                                    <p:animMotion origin="layout" path="M 1.66667E-6 -3.7037E-7 L 0.01849 -3.7037E-7 " pathEditMode="relative" rAng="0" ptsTypes="AA">
                                      <p:cBhvr>
                                        <p:cTn id="34" dur="500" spd="-100000" fill="hold"/>
                                        <p:tgtEl>
                                          <p:spTgt spid="10"/>
                                        </p:tgtEl>
                                        <p:attrNameLst>
                                          <p:attrName>ppt_x</p:attrName>
                                          <p:attrName>ppt_y</p:attrName>
                                        </p:attrNameLst>
                                      </p:cBhvr>
                                      <p:rCtr x="924" y="0"/>
                                    </p:animMotion>
                                  </p:childTnLst>
                                </p:cTn>
                              </p:par>
                              <p:par>
                                <p:cTn id="35" presetID="10" presetClass="entr" presetSubtype="0" fill="hold" grpId="0" nodeType="withEffect">
                                  <p:stCondLst>
                                    <p:cond delay="15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35" presetClass="path" presetSubtype="0" decel="100000" fill="hold" grpId="1" nodeType="withEffect">
                                  <p:stCondLst>
                                    <p:cond delay="150"/>
                                  </p:stCondLst>
                                  <p:childTnLst>
                                    <p:animMotion origin="layout" path="M -1.66667E-6 -1.11111E-6 L 0.01849 -1.11111E-6 " pathEditMode="relative" rAng="0" ptsTypes="AA">
                                      <p:cBhvr>
                                        <p:cTn id="39" dur="500" spd="-100000" fill="hold"/>
                                        <p:tgtEl>
                                          <p:spTgt spid="7"/>
                                        </p:tgtEl>
                                        <p:attrNameLst>
                                          <p:attrName>ppt_x</p:attrName>
                                          <p:attrName>ppt_y</p:attrName>
                                        </p:attrNameLst>
                                      </p:cBhvr>
                                      <p:rCtr x="924" y="0"/>
                                    </p:animMotion>
                                  </p:childTnLst>
                                </p:cTn>
                              </p:par>
                              <p:par>
                                <p:cTn id="40" presetID="10" presetClass="entr" presetSubtype="0" fill="hold" grpId="0" nodeType="withEffect">
                                  <p:stCondLst>
                                    <p:cond delay="15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35" presetClass="path" presetSubtype="0" decel="100000" fill="hold" grpId="1" nodeType="withEffect">
                                  <p:stCondLst>
                                    <p:cond delay="150"/>
                                  </p:stCondLst>
                                  <p:childTnLst>
                                    <p:animMotion origin="layout" path="M 1.66667E-6 -1.85185E-6 L 0.01849 -1.85185E-6 " pathEditMode="relative" rAng="0" ptsTypes="AA">
                                      <p:cBhvr>
                                        <p:cTn id="44" dur="500" spd="-100000" fill="hold"/>
                                        <p:tgtEl>
                                          <p:spTgt spid="11"/>
                                        </p:tgtEl>
                                        <p:attrNameLst>
                                          <p:attrName>ppt_x</p:attrName>
                                          <p:attrName>ppt_y</p:attrName>
                                        </p:attrNameLst>
                                      </p:cBhvr>
                                      <p:rCtr x="924" y="0"/>
                                    </p:animMotion>
                                  </p:childTnLst>
                                </p:cTn>
                              </p:par>
                              <p:par>
                                <p:cTn id="45" presetID="10" presetClass="entr" presetSubtype="0" fill="hold" grpId="0" nodeType="withEffect">
                                  <p:stCondLst>
                                    <p:cond delay="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35" presetClass="path" presetSubtype="0" decel="100000" fill="hold" grpId="1" nodeType="withEffect">
                                  <p:stCondLst>
                                    <p:cond delay="200"/>
                                  </p:stCondLst>
                                  <p:childTnLst>
                                    <p:animMotion origin="layout" path="M -1.66667E-6 -1.11111E-6 L 0.01849 -1.11111E-6 " pathEditMode="relative" rAng="0" ptsTypes="AA">
                                      <p:cBhvr>
                                        <p:cTn id="49" dur="500" spd="-100000" fill="hold"/>
                                        <p:tgtEl>
                                          <p:spTgt spid="12"/>
                                        </p:tgtEl>
                                        <p:attrNameLst>
                                          <p:attrName>ppt_x</p:attrName>
                                          <p:attrName>ppt_y</p:attrName>
                                        </p:attrNameLst>
                                      </p:cBhvr>
                                      <p:rCtr x="924" y="0"/>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35" presetClass="path" presetSubtype="0" decel="100000" fill="hold" grpId="1" nodeType="withEffect">
                                  <p:stCondLst>
                                    <p:cond delay="200"/>
                                  </p:stCondLst>
                                  <p:childTnLst>
                                    <p:animMotion origin="layout" path="M 1.66667E-6 -3.33333E-6 L 0.01849 -3.33333E-6 " pathEditMode="relative" rAng="0" ptsTypes="AA">
                                      <p:cBhvr>
                                        <p:cTn id="54" dur="500" spd="-100000" fill="hold"/>
                                        <p:tgtEl>
                                          <p:spTgt spid="13"/>
                                        </p:tgtEl>
                                        <p:attrNameLst>
                                          <p:attrName>ppt_x</p:attrName>
                                          <p:attrName>ppt_y</p:attrName>
                                        </p:attrNameLst>
                                      </p:cBhvr>
                                      <p:rCtr x="924" y="0"/>
                                    </p:animMotion>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35" presetClass="path" presetSubtype="0" decel="100000" fill="hold" grpId="1" nodeType="withEffect">
                                  <p:stCondLst>
                                    <p:cond delay="0"/>
                                  </p:stCondLst>
                                  <p:childTnLst>
                                    <p:animMotion origin="layout" path="M 3.125E-6 1.85185E-6 L 3.125E-6 0.02616 " pathEditMode="relative" rAng="0" ptsTypes="AA">
                                      <p:cBhvr>
                                        <p:cTn id="59" dur="500" spd="-100000" fill="hold"/>
                                        <p:tgtEl>
                                          <p:spTgt spid="31"/>
                                        </p:tgtEl>
                                        <p:attrNameLst>
                                          <p:attrName>ppt_x</p:attrName>
                                          <p:attrName>ppt_y</p:attrName>
                                        </p:attrNameLst>
                                      </p:cBhvr>
                                      <p:rCtr x="0" y="1296"/>
                                    </p:animMotion>
                                  </p:childTnLst>
                                </p:cTn>
                              </p:par>
                              <p:par>
                                <p:cTn id="60" presetID="10" presetClass="entr" presetSubtype="0"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35" presetClass="path" presetSubtype="0" decel="100000" fill="hold" nodeType="withEffect">
                                  <p:stCondLst>
                                    <p:cond delay="0"/>
                                  </p:stCondLst>
                                  <p:childTnLst>
                                    <p:animMotion origin="layout" path="M 2.5E-6 -3.33333E-6 L 2.5E-6 0.02616 " pathEditMode="relative" rAng="0" ptsTypes="AA">
                                      <p:cBhvr>
                                        <p:cTn id="64" dur="500" spd="-100000" fill="hold"/>
                                        <p:tgtEl>
                                          <p:spTgt spid="43"/>
                                        </p:tgtEl>
                                        <p:attrNameLst>
                                          <p:attrName>ppt_x</p:attrName>
                                          <p:attrName>ppt_y</p:attrName>
                                        </p:attrNameLst>
                                      </p:cBhvr>
                                      <p:rCtr x="0" y="1296"/>
                                    </p:animMotion>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35" presetClass="path" presetSubtype="0" decel="100000" fill="hold" nodeType="withEffect">
                                  <p:stCondLst>
                                    <p:cond delay="0"/>
                                  </p:stCondLst>
                                  <p:childTnLst>
                                    <p:animMotion origin="layout" path="M 3.75E-6 1.11111E-6 L 3.75E-6 0.02616 " pathEditMode="relative" rAng="0" ptsTypes="AA">
                                      <p:cBhvr>
                                        <p:cTn id="69" dur="500" spd="-100000" fill="hold"/>
                                        <p:tgtEl>
                                          <p:spTgt spid="41"/>
                                        </p:tgtEl>
                                        <p:attrNameLst>
                                          <p:attrName>ppt_x</p:attrName>
                                          <p:attrName>ppt_y</p:attrName>
                                        </p:attrNameLst>
                                      </p:cBhvr>
                                      <p:rCtr x="0" y="1296"/>
                                    </p:animMotion>
                                  </p:childTnLst>
                                </p:cTn>
                              </p:par>
                              <p:par>
                                <p:cTn id="70" presetID="10"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35" presetClass="path" presetSubtype="0" decel="100000" fill="hold" grpId="1" nodeType="withEffect">
                                  <p:stCondLst>
                                    <p:cond delay="0"/>
                                  </p:stCondLst>
                                  <p:childTnLst>
                                    <p:animMotion origin="layout" path="M 3.125E-6 1.85185E-6 L 3.125E-6 0.02616 " pathEditMode="relative" rAng="0" ptsTypes="AA">
                                      <p:cBhvr>
                                        <p:cTn id="74" dur="500" spd="-100000" fill="hold"/>
                                        <p:tgtEl>
                                          <p:spTgt spid="28"/>
                                        </p:tgtEl>
                                        <p:attrNameLst>
                                          <p:attrName>ppt_x</p:attrName>
                                          <p:attrName>ppt_y</p:attrName>
                                        </p:attrNameLst>
                                      </p:cBhvr>
                                      <p:rCtr x="0" y="1296"/>
                                    </p:animMotion>
                                  </p:childTnLst>
                                </p:cTn>
                              </p:par>
                              <p:par>
                                <p:cTn id="75" presetID="10"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35" presetClass="path" presetSubtype="0" decel="100000" fill="hold" nodeType="withEffect">
                                  <p:stCondLst>
                                    <p:cond delay="0"/>
                                  </p:stCondLst>
                                  <p:childTnLst>
                                    <p:animMotion origin="layout" path="M 3.125E-6 1.85185E-6 L 3.125E-6 0.02616 " pathEditMode="relative" rAng="0" ptsTypes="AA">
                                      <p:cBhvr>
                                        <p:cTn id="79" dur="500" spd="-100000" fill="hold"/>
                                        <p:tgtEl>
                                          <p:spTgt spid="37"/>
                                        </p:tgtEl>
                                        <p:attrNameLst>
                                          <p:attrName>ppt_x</p:attrName>
                                          <p:attrName>ppt_y</p:attrName>
                                        </p:attrNameLst>
                                      </p:cBhvr>
                                      <p:rCtr x="0" y="1296"/>
                                    </p:animMotion>
                                  </p:childTnLst>
                                </p:cTn>
                              </p:par>
                              <p:par>
                                <p:cTn id="80" presetID="10"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35" presetClass="path" presetSubtype="0" decel="100000" fill="hold" grpId="1" nodeType="withEffect">
                                  <p:stCondLst>
                                    <p:cond delay="0"/>
                                  </p:stCondLst>
                                  <p:childTnLst>
                                    <p:animMotion origin="layout" path="M 3.125E-6 1.85185E-6 L 3.125E-6 0.02616 " pathEditMode="relative" rAng="0" ptsTypes="AA">
                                      <p:cBhvr>
                                        <p:cTn id="84" dur="500" spd="-100000" fill="hold"/>
                                        <p:tgtEl>
                                          <p:spTgt spid="38"/>
                                        </p:tgtEl>
                                        <p:attrNameLst>
                                          <p:attrName>ppt_x</p:attrName>
                                          <p:attrName>ppt_y</p:attrName>
                                        </p:attrNameLst>
                                      </p:cBhvr>
                                      <p:rCtr x="0" y="1296"/>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35" presetClass="path" presetSubtype="0" decel="100000" fill="hold" nodeType="withEffect">
                                  <p:stCondLst>
                                    <p:cond delay="0"/>
                                  </p:stCondLst>
                                  <p:childTnLst>
                                    <p:animMotion origin="layout" path="M 3.125E-6 1.85185E-6 L 3.125E-6 0.02616 " pathEditMode="relative" rAng="0" ptsTypes="AA">
                                      <p:cBhvr>
                                        <p:cTn id="89" dur="500" spd="-100000" fill="hold"/>
                                        <p:tgtEl>
                                          <p:spTgt spid="30"/>
                                        </p:tgtEl>
                                        <p:attrNameLst>
                                          <p:attrName>ppt_x</p:attrName>
                                          <p:attrName>ppt_y</p:attrName>
                                        </p:attrNameLst>
                                      </p:cBhvr>
                                      <p:rCtr x="0" y="1296"/>
                                    </p:animMotion>
                                  </p:childTnLst>
                                </p:cTn>
                              </p:par>
                              <p:par>
                                <p:cTn id="90" presetID="10" presetClass="entr" presetSubtype="0"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35" presetClass="path" presetSubtype="0" decel="100000" fill="hold" grpId="1" nodeType="withEffect">
                                  <p:stCondLst>
                                    <p:cond delay="0"/>
                                  </p:stCondLst>
                                  <p:childTnLst>
                                    <p:animMotion origin="layout" path="M 3.125E-6 1.85185E-6 L 3.125E-6 0.02616 " pathEditMode="relative" rAng="0" ptsTypes="AA">
                                      <p:cBhvr>
                                        <p:cTn id="94" dur="500" spd="-100000" fill="hold"/>
                                        <p:tgtEl>
                                          <p:spTgt spid="15"/>
                                        </p:tgtEl>
                                        <p:attrNameLst>
                                          <p:attrName>ppt_x</p:attrName>
                                          <p:attrName>ppt_y</p:attrName>
                                        </p:attrNameLst>
                                      </p:cBhvr>
                                      <p:rCtr x="0" y="1296"/>
                                    </p:animMotion>
                                  </p:childTnLst>
                                </p:cTn>
                              </p:par>
                              <p:par>
                                <p:cTn id="95" presetID="10"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par>
                                <p:cTn id="98" presetID="35" presetClass="path" presetSubtype="0" decel="100000" fill="hold" grpId="1" nodeType="withEffect">
                                  <p:stCondLst>
                                    <p:cond delay="0"/>
                                  </p:stCondLst>
                                  <p:childTnLst>
                                    <p:animMotion origin="layout" path="M 3.125E-6 1.85185E-6 L 3.125E-6 0.02616 " pathEditMode="relative" rAng="0" ptsTypes="AA">
                                      <p:cBhvr>
                                        <p:cTn id="99" dur="500" spd="-100000" fill="hold"/>
                                        <p:tgtEl>
                                          <p:spTgt spid="27"/>
                                        </p:tgtEl>
                                        <p:attrNameLst>
                                          <p:attrName>ppt_x</p:attrName>
                                          <p:attrName>ppt_y</p:attrName>
                                        </p:attrNameLst>
                                      </p:cBhvr>
                                      <p:rCtr x="0" y="1296"/>
                                    </p:animMotion>
                                  </p:childTnLst>
                                </p:cTn>
                              </p:par>
                              <p:par>
                                <p:cTn id="100" presetID="10" presetClass="entr" presetSubtype="0" fill="hold"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par>
                                <p:cTn id="103" presetID="35" presetClass="path" presetSubtype="0" decel="100000" fill="hold" nodeType="withEffect">
                                  <p:stCondLst>
                                    <p:cond delay="0"/>
                                  </p:stCondLst>
                                  <p:childTnLst>
                                    <p:animMotion origin="layout" path="M 3.125E-6 1.85185E-6 L 3.125E-6 0.02616 " pathEditMode="relative" rAng="0" ptsTypes="AA">
                                      <p:cBhvr>
                                        <p:cTn id="104" dur="500" spd="-100000" fill="hold"/>
                                        <p:tgtEl>
                                          <p:spTgt spid="19"/>
                                        </p:tgtEl>
                                        <p:attrNameLst>
                                          <p:attrName>ppt_x</p:attrName>
                                          <p:attrName>ppt_y</p:attrName>
                                        </p:attrNameLst>
                                      </p:cBhvr>
                                      <p:rCtr x="0" y="1296"/>
                                    </p:animMotion>
                                  </p:childTnLst>
                                </p:cTn>
                              </p:par>
                              <p:par>
                                <p:cTn id="105" presetID="10"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par>
                                <p:cTn id="108" presetID="35" presetClass="path" presetSubtype="0" decel="100000" fill="hold" grpId="1" nodeType="withEffect">
                                  <p:stCondLst>
                                    <p:cond delay="0"/>
                                  </p:stCondLst>
                                  <p:childTnLst>
                                    <p:animMotion origin="layout" path="M 3.125E-6 1.85185E-6 L 3.125E-6 0.02616 " pathEditMode="relative" rAng="0" ptsTypes="AA">
                                      <p:cBhvr>
                                        <p:cTn id="109" dur="500" spd="-100000" fill="hold"/>
                                        <p:tgtEl>
                                          <p:spTgt spid="22"/>
                                        </p:tgtEl>
                                        <p:attrNameLst>
                                          <p:attrName>ppt_x</p:attrName>
                                          <p:attrName>ppt_y</p:attrName>
                                        </p:attrNameLst>
                                      </p:cBhvr>
                                      <p:rCtr x="0" y="1296"/>
                                    </p:animMotion>
                                  </p:childTnLst>
                                </p:cTn>
                              </p:par>
                              <p:par>
                                <p:cTn id="110" presetID="10" presetClass="entr" presetSubtype="0" fill="hold" nodeType="with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500"/>
                                        <p:tgtEl>
                                          <p:spTgt spid="18"/>
                                        </p:tgtEl>
                                      </p:cBhvr>
                                    </p:animEffect>
                                  </p:childTnLst>
                                </p:cTn>
                              </p:par>
                              <p:par>
                                <p:cTn id="113" presetID="35" presetClass="path" presetSubtype="0" decel="100000" fill="hold" nodeType="withEffect">
                                  <p:stCondLst>
                                    <p:cond delay="0"/>
                                  </p:stCondLst>
                                  <p:childTnLst>
                                    <p:animMotion origin="layout" path="M 3.125E-6 1.85185E-6 L 3.125E-6 0.02616 " pathEditMode="relative" rAng="0" ptsTypes="AA">
                                      <p:cBhvr>
                                        <p:cTn id="114" dur="500" spd="-100000" fill="hold"/>
                                        <p:tgtEl>
                                          <p:spTgt spid="18"/>
                                        </p:tgtEl>
                                        <p:attrNameLst>
                                          <p:attrName>ppt_x</p:attrName>
                                          <p:attrName>ppt_y</p:attrName>
                                        </p:attrNameLst>
                                      </p:cBhvr>
                                      <p:rCtr x="0" y="1296"/>
                                    </p:animMotion>
                                  </p:childTnLst>
                                </p:cTn>
                              </p:par>
                              <p:par>
                                <p:cTn id="115" presetID="10"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par>
                                <p:cTn id="118" presetID="35" presetClass="path" presetSubtype="0" decel="100000" fill="hold" grpId="1" nodeType="withEffect">
                                  <p:stCondLst>
                                    <p:cond delay="0"/>
                                  </p:stCondLst>
                                  <p:childTnLst>
                                    <p:animMotion origin="layout" path="M 3.125E-6 1.85185E-6 L 3.125E-6 0.02616 " pathEditMode="relative" rAng="0" ptsTypes="AA">
                                      <p:cBhvr>
                                        <p:cTn id="119" dur="500" spd="-100000" fill="hold"/>
                                        <p:tgtEl>
                                          <p:spTgt spid="23"/>
                                        </p:tgtEl>
                                        <p:attrNameLst>
                                          <p:attrName>ppt_x</p:attrName>
                                          <p:attrName>ppt_y</p:attrName>
                                        </p:attrNameLst>
                                      </p:cBhvr>
                                      <p:rCtr x="0" y="1296"/>
                                    </p:animMotion>
                                  </p:childTnLst>
                                </p:cTn>
                              </p:par>
                              <p:par>
                                <p:cTn id="120" presetID="10" presetClass="entr" presetSubtype="0" fill="hold" nodeType="with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fade">
                                      <p:cBhvr>
                                        <p:cTn id="122" dur="500"/>
                                        <p:tgtEl>
                                          <p:spTgt spid="48"/>
                                        </p:tgtEl>
                                      </p:cBhvr>
                                    </p:animEffect>
                                  </p:childTnLst>
                                </p:cTn>
                              </p:par>
                              <p:par>
                                <p:cTn id="123" presetID="35" presetClass="path" presetSubtype="0" decel="100000" fill="hold" nodeType="withEffect">
                                  <p:stCondLst>
                                    <p:cond delay="0"/>
                                  </p:stCondLst>
                                  <p:childTnLst>
                                    <p:animMotion origin="layout" path="M 3.125E-6 1.85185E-6 L 3.125E-6 0.02616 " pathEditMode="relative" rAng="0" ptsTypes="AA">
                                      <p:cBhvr>
                                        <p:cTn id="124" dur="500" spd="-100000" fill="hold"/>
                                        <p:tgtEl>
                                          <p:spTgt spid="48"/>
                                        </p:tgtEl>
                                        <p:attrNameLst>
                                          <p:attrName>ppt_x</p:attrName>
                                          <p:attrName>ppt_y</p:attrName>
                                        </p:attrNameLst>
                                      </p:cBhvr>
                                      <p:rCtr x="0" y="1296"/>
                                    </p:animMotion>
                                  </p:childTnLst>
                                </p:cTn>
                              </p:par>
                              <p:par>
                                <p:cTn id="125" presetID="10" presetClass="entr" presetSubtype="0" fill="hold" nodeType="with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fade">
                                      <p:cBhvr>
                                        <p:cTn id="127" dur="500"/>
                                        <p:tgtEl>
                                          <p:spTgt spid="16"/>
                                        </p:tgtEl>
                                      </p:cBhvr>
                                    </p:animEffect>
                                  </p:childTnLst>
                                </p:cTn>
                              </p:par>
                              <p:par>
                                <p:cTn id="128" presetID="35" presetClass="path" presetSubtype="0" decel="100000" fill="hold" nodeType="withEffect">
                                  <p:stCondLst>
                                    <p:cond delay="0"/>
                                  </p:stCondLst>
                                  <p:childTnLst>
                                    <p:animMotion origin="layout" path="M 3.125E-6 1.85185E-6 L 3.125E-6 0.02616 " pathEditMode="relative" rAng="0" ptsTypes="AA">
                                      <p:cBhvr>
                                        <p:cTn id="129" dur="500" spd="-100000" fill="hold"/>
                                        <p:tgtEl>
                                          <p:spTgt spid="16"/>
                                        </p:tgtEl>
                                        <p:attrNameLst>
                                          <p:attrName>ppt_x</p:attrName>
                                          <p:attrName>ppt_y</p:attrName>
                                        </p:attrNameLst>
                                      </p:cBhvr>
                                      <p:rCtr x="0" y="1296"/>
                                    </p:animMotion>
                                  </p:childTnLst>
                                </p:cTn>
                              </p:par>
                              <p:par>
                                <p:cTn id="130" presetID="10" presetClass="entr" presetSubtype="0" fill="hold" grpId="0" nodeType="with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fade">
                                      <p:cBhvr>
                                        <p:cTn id="132" dur="500"/>
                                        <p:tgtEl>
                                          <p:spTgt spid="24"/>
                                        </p:tgtEl>
                                      </p:cBhvr>
                                    </p:animEffect>
                                  </p:childTnLst>
                                </p:cTn>
                              </p:par>
                              <p:par>
                                <p:cTn id="133" presetID="35" presetClass="path" presetSubtype="0" decel="100000" fill="hold" grpId="1" nodeType="withEffect">
                                  <p:stCondLst>
                                    <p:cond delay="0"/>
                                  </p:stCondLst>
                                  <p:childTnLst>
                                    <p:animMotion origin="layout" path="M 3.125E-6 1.85185E-6 L 3.125E-6 0.02616 " pathEditMode="relative" rAng="0" ptsTypes="AA">
                                      <p:cBhvr>
                                        <p:cTn id="134" dur="500" spd="-100000" fill="hold"/>
                                        <p:tgtEl>
                                          <p:spTgt spid="24"/>
                                        </p:tgtEl>
                                        <p:attrNameLst>
                                          <p:attrName>ppt_x</p:attrName>
                                          <p:attrName>ppt_y</p:attrName>
                                        </p:attrNameLst>
                                      </p:cBhvr>
                                      <p:rCtr x="0" y="1296"/>
                                    </p:animMotion>
                                  </p:childTnLst>
                                </p:cTn>
                              </p:par>
                              <p:par>
                                <p:cTn id="135" presetID="10" presetClass="entr" presetSubtype="0" fill="hold" nodeType="withEffect">
                                  <p:stCondLst>
                                    <p:cond delay="0"/>
                                  </p:stCondLst>
                                  <p:childTnLst>
                                    <p:set>
                                      <p:cBhvr>
                                        <p:cTn id="136" dur="1" fill="hold">
                                          <p:stCondLst>
                                            <p:cond delay="0"/>
                                          </p:stCondLst>
                                        </p:cTn>
                                        <p:tgtEl>
                                          <p:spTgt spid="20"/>
                                        </p:tgtEl>
                                        <p:attrNameLst>
                                          <p:attrName>style.visibility</p:attrName>
                                        </p:attrNameLst>
                                      </p:cBhvr>
                                      <p:to>
                                        <p:strVal val="visible"/>
                                      </p:to>
                                    </p:set>
                                    <p:animEffect transition="in" filter="fade">
                                      <p:cBhvr>
                                        <p:cTn id="137" dur="500"/>
                                        <p:tgtEl>
                                          <p:spTgt spid="20"/>
                                        </p:tgtEl>
                                      </p:cBhvr>
                                    </p:animEffect>
                                  </p:childTnLst>
                                </p:cTn>
                              </p:par>
                              <p:par>
                                <p:cTn id="138" presetID="35" presetClass="path" presetSubtype="0" decel="100000" fill="hold" nodeType="withEffect">
                                  <p:stCondLst>
                                    <p:cond delay="0"/>
                                  </p:stCondLst>
                                  <p:childTnLst>
                                    <p:animMotion origin="layout" path="M 3.125E-6 1.85185E-6 L 3.125E-6 0.02616 " pathEditMode="relative" rAng="0" ptsTypes="AA">
                                      <p:cBhvr>
                                        <p:cTn id="139" dur="500" spd="-100000" fill="hold"/>
                                        <p:tgtEl>
                                          <p:spTgt spid="20"/>
                                        </p:tgtEl>
                                        <p:attrNameLst>
                                          <p:attrName>ppt_x</p:attrName>
                                          <p:attrName>ppt_y</p:attrName>
                                        </p:attrNameLst>
                                      </p:cBhvr>
                                      <p:rCtr x="0" y="1296"/>
                                    </p:animMotion>
                                  </p:childTnLst>
                                </p:cTn>
                              </p:par>
                              <p:par>
                                <p:cTn id="140" presetID="10" presetClass="entr" presetSubtype="0" fill="hold" grpId="0" nodeType="with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fade">
                                      <p:cBhvr>
                                        <p:cTn id="142" dur="500"/>
                                        <p:tgtEl>
                                          <p:spTgt spid="25"/>
                                        </p:tgtEl>
                                      </p:cBhvr>
                                    </p:animEffect>
                                  </p:childTnLst>
                                </p:cTn>
                              </p:par>
                              <p:par>
                                <p:cTn id="143" presetID="35" presetClass="path" presetSubtype="0" decel="100000" fill="hold" grpId="1" nodeType="withEffect">
                                  <p:stCondLst>
                                    <p:cond delay="0"/>
                                  </p:stCondLst>
                                  <p:childTnLst>
                                    <p:animMotion origin="layout" path="M 3.125E-6 1.85185E-6 L 3.125E-6 0.02616 " pathEditMode="relative" rAng="0" ptsTypes="AA">
                                      <p:cBhvr>
                                        <p:cTn id="144" dur="500" spd="-100000" fill="hold"/>
                                        <p:tgtEl>
                                          <p:spTgt spid="25"/>
                                        </p:tgtEl>
                                        <p:attrNameLst>
                                          <p:attrName>ppt_x</p:attrName>
                                          <p:attrName>ppt_y</p:attrName>
                                        </p:attrNameLst>
                                      </p:cBhvr>
                                      <p:rCtr x="0" y="1296"/>
                                    </p:animMotion>
                                  </p:childTnLst>
                                </p:cTn>
                              </p:par>
                              <p:par>
                                <p:cTn id="145" presetID="10" presetClass="entr" presetSubtype="0" fill="hold" nodeType="withEffect">
                                  <p:stCondLst>
                                    <p:cond delay="0"/>
                                  </p:stCondLst>
                                  <p:childTnLst>
                                    <p:set>
                                      <p:cBhvr>
                                        <p:cTn id="146" dur="1" fill="hold">
                                          <p:stCondLst>
                                            <p:cond delay="0"/>
                                          </p:stCondLst>
                                        </p:cTn>
                                        <p:tgtEl>
                                          <p:spTgt spid="21"/>
                                        </p:tgtEl>
                                        <p:attrNameLst>
                                          <p:attrName>style.visibility</p:attrName>
                                        </p:attrNameLst>
                                      </p:cBhvr>
                                      <p:to>
                                        <p:strVal val="visible"/>
                                      </p:to>
                                    </p:set>
                                    <p:animEffect transition="in" filter="fade">
                                      <p:cBhvr>
                                        <p:cTn id="147" dur="500"/>
                                        <p:tgtEl>
                                          <p:spTgt spid="21"/>
                                        </p:tgtEl>
                                      </p:cBhvr>
                                    </p:animEffect>
                                  </p:childTnLst>
                                </p:cTn>
                              </p:par>
                              <p:par>
                                <p:cTn id="148" presetID="35" presetClass="path" presetSubtype="0" decel="100000" fill="hold" nodeType="withEffect">
                                  <p:stCondLst>
                                    <p:cond delay="0"/>
                                  </p:stCondLst>
                                  <p:childTnLst>
                                    <p:animMotion origin="layout" path="M 3.125E-6 1.85185E-6 L 3.125E-6 0.02616 " pathEditMode="relative" rAng="0" ptsTypes="AA">
                                      <p:cBhvr>
                                        <p:cTn id="149" dur="500" spd="-100000" fill="hold"/>
                                        <p:tgtEl>
                                          <p:spTgt spid="21"/>
                                        </p:tgtEl>
                                        <p:attrNameLst>
                                          <p:attrName>ppt_x</p:attrName>
                                          <p:attrName>ppt_y</p:attrName>
                                        </p:attrNameLst>
                                      </p:cBhvr>
                                      <p:rCtr x="0" y="1296"/>
                                    </p:animMotion>
                                  </p:childTnLst>
                                </p:cTn>
                              </p:par>
                              <p:par>
                                <p:cTn id="150" presetID="10" presetClass="entr" presetSubtype="0" fill="hold" grpId="0" nodeType="withEffect">
                                  <p:stCondLst>
                                    <p:cond delay="0"/>
                                  </p:stCondLst>
                                  <p:childTnLst>
                                    <p:set>
                                      <p:cBhvr>
                                        <p:cTn id="151" dur="1" fill="hold">
                                          <p:stCondLst>
                                            <p:cond delay="0"/>
                                          </p:stCondLst>
                                        </p:cTn>
                                        <p:tgtEl>
                                          <p:spTgt spid="26"/>
                                        </p:tgtEl>
                                        <p:attrNameLst>
                                          <p:attrName>style.visibility</p:attrName>
                                        </p:attrNameLst>
                                      </p:cBhvr>
                                      <p:to>
                                        <p:strVal val="visible"/>
                                      </p:to>
                                    </p:set>
                                    <p:animEffect transition="in" filter="fade">
                                      <p:cBhvr>
                                        <p:cTn id="152" dur="500"/>
                                        <p:tgtEl>
                                          <p:spTgt spid="26"/>
                                        </p:tgtEl>
                                      </p:cBhvr>
                                    </p:animEffect>
                                  </p:childTnLst>
                                </p:cTn>
                              </p:par>
                              <p:par>
                                <p:cTn id="153" presetID="35" presetClass="path" presetSubtype="0" decel="100000" fill="hold" grpId="1" nodeType="withEffect">
                                  <p:stCondLst>
                                    <p:cond delay="0"/>
                                  </p:stCondLst>
                                  <p:childTnLst>
                                    <p:animMotion origin="layout" path="M 3.125E-6 1.85185E-6 L 3.125E-6 0.02616 " pathEditMode="relative" rAng="0" ptsTypes="AA">
                                      <p:cBhvr>
                                        <p:cTn id="154" dur="500" spd="-100000" fill="hold"/>
                                        <p:tgtEl>
                                          <p:spTgt spid="26"/>
                                        </p:tgtEl>
                                        <p:attrNameLst>
                                          <p:attrName>ppt_x</p:attrName>
                                          <p:attrName>ppt_y</p:attrName>
                                        </p:attrNameLst>
                                      </p:cBhvr>
                                      <p:rCtr x="0" y="1296"/>
                                    </p:animMotion>
                                  </p:childTnLst>
                                </p:cTn>
                              </p:par>
                              <p:par>
                                <p:cTn id="155" presetID="10" presetClass="entr" presetSubtype="0" fill="hold" nodeType="withEffect">
                                  <p:stCondLst>
                                    <p:cond delay="100"/>
                                  </p:stCondLst>
                                  <p:childTnLst>
                                    <p:set>
                                      <p:cBhvr>
                                        <p:cTn id="156" dur="1" fill="hold">
                                          <p:stCondLst>
                                            <p:cond delay="0"/>
                                          </p:stCondLst>
                                        </p:cTn>
                                        <p:tgtEl>
                                          <p:spTgt spid="14"/>
                                        </p:tgtEl>
                                        <p:attrNameLst>
                                          <p:attrName>style.visibility</p:attrName>
                                        </p:attrNameLst>
                                      </p:cBhvr>
                                      <p:to>
                                        <p:strVal val="visible"/>
                                      </p:to>
                                    </p:set>
                                    <p:animEffect transition="in" filter="fade">
                                      <p:cBhvr>
                                        <p:cTn id="157" dur="500"/>
                                        <p:tgtEl>
                                          <p:spTgt spid="14"/>
                                        </p:tgtEl>
                                      </p:cBhvr>
                                    </p:animEffect>
                                  </p:childTnLst>
                                </p:cTn>
                              </p:par>
                              <p:par>
                                <p:cTn id="158" presetID="35" presetClass="path" presetSubtype="0" decel="100000" fill="hold" nodeType="withEffect">
                                  <p:stCondLst>
                                    <p:cond delay="100"/>
                                  </p:stCondLst>
                                  <p:childTnLst>
                                    <p:animMotion origin="layout" path="M 3.125E-6 1.85185E-6 L 3.125E-6 0.02616 " pathEditMode="relative" rAng="0" ptsTypes="AA">
                                      <p:cBhvr>
                                        <p:cTn id="159" dur="500" spd="-100000" fill="hold"/>
                                        <p:tgtEl>
                                          <p:spTgt spid="14"/>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p:bldP spid="8" grpId="1"/>
      <p:bldP spid="5" grpId="0" animBg="1"/>
      <p:bldP spid="5" grpId="1" animBg="1"/>
      <p:bldP spid="9" grpId="0"/>
      <p:bldP spid="9" grpId="1"/>
      <p:bldP spid="6" grpId="0" animBg="1"/>
      <p:bldP spid="6" grpId="1" animBg="1"/>
      <p:bldP spid="10" grpId="0"/>
      <p:bldP spid="10" grpId="1"/>
      <p:bldP spid="7" grpId="0" animBg="1"/>
      <p:bldP spid="7" grpId="1" animBg="1"/>
      <p:bldP spid="11" grpId="0"/>
      <p:bldP spid="11" grpId="1"/>
      <p:bldP spid="12" grpId="0" animBg="1"/>
      <p:bldP spid="12" grpId="1" animBg="1"/>
      <p:bldP spid="13" grpId="0"/>
      <p:bldP spid="13" grpId="1"/>
      <p:bldP spid="15" grpId="0" animBg="1"/>
      <p:bldP spid="15" grpId="1" animBg="1"/>
      <p:bldP spid="31" grpId="0"/>
      <p:bldP spid="31" grpId="1"/>
      <p:bldP spid="38" grpId="0"/>
      <p:bldP spid="38" grpId="1"/>
      <p:bldP spid="27" grpId="0" animBg="1"/>
      <p:bldP spid="27" grpId="1" animBg="1"/>
      <p:bldP spid="28" grpId="0" animBg="1"/>
      <p:bldP spid="28" grpId="1" animBg="1"/>
      <p:bldP spid="22" grpId="0"/>
      <p:bldP spid="22" grpId="1"/>
      <p:bldP spid="23" grpId="0"/>
      <p:bldP spid="23" grpId="1"/>
      <p:bldP spid="24" grpId="0"/>
      <p:bldP spid="24" grpId="1"/>
      <p:bldP spid="25" grpId="0"/>
      <p:bldP spid="25" grpId="1"/>
      <p:bldP spid="26" grpId="0"/>
      <p:bldP spid="26"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9ADA-38EC-705B-17DC-8999B2A8CFA7}"/>
              </a:ext>
            </a:extLst>
          </p:cNvPr>
          <p:cNvSpPr>
            <a:spLocks noGrp="1"/>
          </p:cNvSpPr>
          <p:nvPr>
            <p:ph type="title"/>
          </p:nvPr>
        </p:nvSpPr>
        <p:spPr/>
        <p:txBody>
          <a:bodyPr/>
          <a:lstStyle/>
          <a:p>
            <a:r>
              <a:rPr lang="en-US" dirty="0"/>
              <a:t>Azure Native ISV Services</a:t>
            </a:r>
            <a:endParaRPr lang="fr-FR" dirty="0"/>
          </a:p>
        </p:txBody>
      </p:sp>
      <p:sp>
        <p:nvSpPr>
          <p:cNvPr id="4" name="Oval 3">
            <a:extLst>
              <a:ext uri="{FF2B5EF4-FFF2-40B4-BE49-F238E27FC236}">
                <a16:creationId xmlns:a16="http://schemas.microsoft.com/office/drawing/2014/main" id="{44708629-0F98-C0A1-E46E-3F0FE35D0B47}"/>
              </a:ext>
              <a:ext uri="{C183D7F6-B498-43B3-948B-1728B52AA6E4}">
                <adec:decorative xmlns:adec="http://schemas.microsoft.com/office/drawing/2017/decorative" val="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endParaRPr lang="fr-FR" sz="2000" dirty="0" err="1">
              <a:solidFill>
                <a:srgbClr val="FFFFFF"/>
              </a:solidFill>
              <a:ea typeface="Segoe UI" pitchFamily="34" charset="0"/>
              <a:cs typeface="Segoe UI" pitchFamily="34" charset="0"/>
            </a:endParaRPr>
          </a:p>
        </p:txBody>
      </p:sp>
      <p:pic>
        <p:nvPicPr>
          <p:cNvPr id="9" name="Picture 8" descr="Diagram showing current Azure Native ISV Services.">
            <a:extLst>
              <a:ext uri="{FF2B5EF4-FFF2-40B4-BE49-F238E27FC236}">
                <a16:creationId xmlns:a16="http://schemas.microsoft.com/office/drawing/2014/main" id="{9BC76EFE-510D-5856-DC78-075FDF4F985C}"/>
              </a:ext>
            </a:extLst>
          </p:cNvPr>
          <p:cNvPicPr>
            <a:picLocks noChangeAspect="1"/>
          </p:cNvPicPr>
          <p:nvPr/>
        </p:nvPicPr>
        <p:blipFill>
          <a:blip r:embed="rId3"/>
          <a:stretch>
            <a:fillRect/>
          </a:stretch>
        </p:blipFill>
        <p:spPr>
          <a:xfrm>
            <a:off x="145816" y="2412155"/>
            <a:ext cx="11900367" cy="2033690"/>
          </a:xfrm>
          <a:prstGeom prst="rect">
            <a:avLst/>
          </a:prstGeom>
        </p:spPr>
      </p:pic>
    </p:spTree>
    <p:extLst>
      <p:ext uri="{BB962C8B-B14F-4D97-AF65-F5344CB8AC3E}">
        <p14:creationId xmlns:p14="http://schemas.microsoft.com/office/powerpoint/2010/main" val="325477512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32B1-C2DC-13EA-5D08-1B351962D14E}"/>
              </a:ext>
            </a:extLst>
          </p:cNvPr>
          <p:cNvSpPr>
            <a:spLocks noGrp="1"/>
          </p:cNvSpPr>
          <p:nvPr>
            <p:ph type="title"/>
          </p:nvPr>
        </p:nvSpPr>
        <p:spPr>
          <a:xfrm>
            <a:off x="584200" y="2425780"/>
            <a:ext cx="9144000" cy="1107996"/>
          </a:xfrm>
        </p:spPr>
        <p:txBody>
          <a:bodyPr/>
          <a:lstStyle/>
          <a:p>
            <a:r>
              <a:rPr lang="en-US" dirty="0" err="1"/>
              <a:t>Multicloud</a:t>
            </a:r>
            <a:r>
              <a:rPr lang="en-US" dirty="0"/>
              <a:t> and hybrid monitoring </a:t>
            </a:r>
            <a:br>
              <a:rPr lang="en-US" dirty="0"/>
            </a:br>
            <a:r>
              <a:rPr lang="en-US" dirty="0"/>
              <a:t>with Azure Monitor</a:t>
            </a:r>
            <a:endParaRPr lang="fr-FR" dirty="0"/>
          </a:p>
        </p:txBody>
      </p:sp>
      <p:sp>
        <p:nvSpPr>
          <p:cNvPr id="3" name="Text Placeholder 2">
            <a:extLst>
              <a:ext uri="{FF2B5EF4-FFF2-40B4-BE49-F238E27FC236}">
                <a16:creationId xmlns:a16="http://schemas.microsoft.com/office/drawing/2014/main" id="{FD1953BE-E832-3E7A-527E-E5F7CA8C32F1}"/>
              </a:ext>
            </a:extLst>
          </p:cNvPr>
          <p:cNvSpPr>
            <a:spLocks noGrp="1"/>
          </p:cNvSpPr>
          <p:nvPr>
            <p:ph type="body" sz="quarter" idx="12"/>
          </p:nvPr>
        </p:nvSpPr>
        <p:spPr>
          <a:xfrm>
            <a:off x="584200" y="3962400"/>
            <a:ext cx="9144000" cy="338554"/>
          </a:xfrm>
        </p:spPr>
        <p:txBody>
          <a:bodyPr/>
          <a:lstStyle/>
          <a:p>
            <a:endParaRPr lang="fr-FR" dirty="0"/>
          </a:p>
        </p:txBody>
      </p:sp>
    </p:spTree>
    <p:extLst>
      <p:ext uri="{BB962C8B-B14F-4D97-AF65-F5344CB8AC3E}">
        <p14:creationId xmlns:p14="http://schemas.microsoft.com/office/powerpoint/2010/main" val="43133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CF0F-88AE-6B94-D58B-C89AAB38C3FA}"/>
              </a:ext>
            </a:extLst>
          </p:cNvPr>
          <p:cNvSpPr>
            <a:spLocks noGrp="1"/>
          </p:cNvSpPr>
          <p:nvPr>
            <p:ph type="title"/>
          </p:nvPr>
        </p:nvSpPr>
        <p:spPr/>
        <p:txBody>
          <a:bodyPr/>
          <a:lstStyle/>
          <a:p>
            <a:r>
              <a:rPr lang="en-US" dirty="0"/>
              <a:t>Azure Arc</a:t>
            </a:r>
            <a:endParaRPr lang="fr-FR" dirty="0"/>
          </a:p>
        </p:txBody>
      </p:sp>
      <p:pic>
        <p:nvPicPr>
          <p:cNvPr id="4" name="Picture 2" descr="Azure Arc management control plane diagram">
            <a:extLst>
              <a:ext uri="{FF2B5EF4-FFF2-40B4-BE49-F238E27FC236}">
                <a16:creationId xmlns:a16="http://schemas.microsoft.com/office/drawing/2014/main" id="{D7DD3056-B3AD-2334-145D-B4BAE9660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2178"/>
            <a:ext cx="12192000" cy="708017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030712B-A2F6-4635-8CC3-915BF7B66EAC}"/>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281810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706F6-2F79-DAAF-FD4E-E8E756730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BCE443-519F-3B04-196D-16564A9CB374}"/>
              </a:ext>
            </a:extLst>
          </p:cNvPr>
          <p:cNvSpPr>
            <a:spLocks noGrp="1"/>
          </p:cNvSpPr>
          <p:nvPr>
            <p:ph sz="quarter" idx="11"/>
          </p:nvPr>
        </p:nvSpPr>
        <p:spPr/>
        <p:txBody>
          <a:bodyPr/>
          <a:lstStyle/>
          <a:p>
            <a:endParaRPr lang="en-US"/>
          </a:p>
        </p:txBody>
      </p:sp>
      <p:pic>
        <p:nvPicPr>
          <p:cNvPr id="1026" name="Picture 2" descr="Screenshot that shows DCRs in the Azure portal.">
            <a:extLst>
              <a:ext uri="{FF2B5EF4-FFF2-40B4-BE49-F238E27FC236}">
                <a16:creationId xmlns:a16="http://schemas.microsoft.com/office/drawing/2014/main" id="{E3DAB8A4-74E2-5DC6-6771-092035EFA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113"/>
            <a:ext cx="12192000" cy="658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26389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9044" y="457623"/>
            <a:ext cx="11016957" cy="800219"/>
          </a:xfrm>
        </p:spPr>
        <p:txBody>
          <a:bodyPr/>
          <a:lstStyle/>
          <a:p>
            <a:pPr algn="ctr"/>
            <a:r>
              <a:rPr lang="en-US" dirty="0"/>
              <a:t>Arc-enabled Infrastructure</a:t>
            </a:r>
            <a:br>
              <a:rPr lang="en-US" dirty="0"/>
            </a:br>
            <a:r>
              <a:rPr lang="en-US" sz="2000" dirty="0">
                <a:latin typeface="+mn-lt"/>
              </a:rPr>
              <a:t>Consistent governance, security, and visibility for your hybrid and multi-cloud compute.</a:t>
            </a:r>
          </a:p>
        </p:txBody>
      </p:sp>
      <p:grpSp>
        <p:nvGrpSpPr>
          <p:cNvPr id="2" name="Group 1" descr="Image showing Azure Arc-enabled infrastrcture capabilities through Microsoft Defender, Azure Monitor, Micosoft Sentinel, Azure Policy, Update Management, Inventory Management, Aure Automanage.">
            <a:extLst>
              <a:ext uri="{FF2B5EF4-FFF2-40B4-BE49-F238E27FC236}">
                <a16:creationId xmlns:a16="http://schemas.microsoft.com/office/drawing/2014/main" id="{943139CB-E52B-4043-D90D-64A0005E7395}"/>
              </a:ext>
            </a:extLst>
          </p:cNvPr>
          <p:cNvGrpSpPr/>
          <p:nvPr/>
        </p:nvGrpSpPr>
        <p:grpSpPr>
          <a:xfrm>
            <a:off x="914400" y="1332745"/>
            <a:ext cx="10171335" cy="4891147"/>
            <a:chOff x="914400" y="1332745"/>
            <a:chExt cx="10171335" cy="4891147"/>
          </a:xfrm>
        </p:grpSpPr>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 uri="{C183D7F6-B498-43B3-948B-1728B52AA6E4}">
                  <adec:decorative xmlns:adec="http://schemas.microsoft.com/office/drawing/2017/decorative" val="0"/>
                </a:ext>
              </a:extLst>
            </p:cNvPr>
            <p:cNvGrpSpPr/>
            <p:nvPr/>
          </p:nvGrpSpPr>
          <p:grpSpPr>
            <a:xfrm>
              <a:off x="1059115" y="3353933"/>
              <a:ext cx="9800039" cy="2746016"/>
              <a:chOff x="1317056" y="2518956"/>
              <a:chExt cx="7290670" cy="2746405"/>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1317056" y="3358091"/>
                <a:ext cx="2286000" cy="18957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grpSp>
            <p:nvGrpSpPr>
              <p:cNvPr id="3" name="Group 2">
                <a:extLst>
                  <a:ext uri="{FF2B5EF4-FFF2-40B4-BE49-F238E27FC236}">
                    <a16:creationId xmlns:a16="http://schemas.microsoft.com/office/drawing/2014/main" id="{00F7FA58-B9D7-43FC-9CE3-16B5D3438C1F}"/>
                  </a:ext>
                </a:extLst>
              </p:cNvPr>
              <p:cNvGrpSpPr/>
              <p:nvPr/>
            </p:nvGrpSpPr>
            <p:grpSpPr>
              <a:xfrm>
                <a:off x="3801943" y="2518956"/>
                <a:ext cx="2286000" cy="2746405"/>
                <a:chOff x="2567446" y="2432342"/>
                <a:chExt cx="2286000" cy="2746405"/>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3282999"/>
                  <a:ext cx="2286000" cy="18957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defTabSz="914225">
                    <a:defRPr/>
                  </a:pPr>
                  <a:endParaRPr lang="en-US" sz="1800">
                    <a:solidFill>
                      <a:srgbClr val="FFFFFF"/>
                    </a:solidFill>
                    <a:latin typeface="Segoe UI"/>
                  </a:endParaRP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286876" y="3358091"/>
                <a:ext cx="2320850" cy="1907270"/>
                <a:chOff x="4950506" y="3271477"/>
                <a:chExt cx="2320850" cy="1907270"/>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3282999"/>
                  <a:ext cx="2286000" cy="18957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ts val="600"/>
                    </a:spcAft>
                    <a:defRPr/>
                  </a:pPr>
                  <a:endParaRPr lang="en-US" sz="2000">
                    <a:solidFill>
                      <a:srgbClr val="50E6FF"/>
                    </a:solidFill>
                    <a:latin typeface="Segoe UI Semibold"/>
                    <a:cs typeface="Segoe UI" pitchFamily="34" charset="0"/>
                  </a:endParaRPr>
                </a:p>
              </p:txBody>
            </p:sp>
          </p:grpSp>
        </p:grpSp>
        <p:pic>
          <p:nvPicPr>
            <p:cNvPr id="5" name="Graphic 4">
              <a:extLst>
                <a:ext uri="{FF2B5EF4-FFF2-40B4-BE49-F238E27FC236}">
                  <a16:creationId xmlns:a16="http://schemas.microsoft.com/office/drawing/2014/main" id="{BD65ACE5-9B35-40C0-B089-8F025358743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9211" y="4815240"/>
              <a:ext cx="539612" cy="539612"/>
            </a:xfrm>
            <a:prstGeom prst="rect">
              <a:avLst/>
            </a:prstGeom>
          </p:spPr>
        </p:pic>
        <p:pic>
          <p:nvPicPr>
            <p:cNvPr id="8" name="Graphic 7">
              <a:extLst>
                <a:ext uri="{FF2B5EF4-FFF2-40B4-BE49-F238E27FC236}">
                  <a16:creationId xmlns:a16="http://schemas.microsoft.com/office/drawing/2014/main" id="{72EC2D42-3831-4025-B2BD-EA9A9E79C9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7921" y="4816547"/>
              <a:ext cx="539612" cy="539612"/>
            </a:xfrm>
            <a:prstGeom prst="rect">
              <a:avLst/>
            </a:prstGeom>
          </p:spPr>
        </p:pic>
        <p:pic>
          <p:nvPicPr>
            <p:cNvPr id="29" name="Graphic 28">
              <a:extLst>
                <a:ext uri="{FF2B5EF4-FFF2-40B4-BE49-F238E27FC236}">
                  <a16:creationId xmlns:a16="http://schemas.microsoft.com/office/drawing/2014/main" id="{C26F874D-E248-4A3B-BDDE-D4BFDC2983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7906" y="4820319"/>
              <a:ext cx="518991" cy="518991"/>
            </a:xfrm>
            <a:prstGeom prst="rect">
              <a:avLst/>
            </a:prstGeom>
          </p:spPr>
        </p:pic>
        <p:pic>
          <p:nvPicPr>
            <p:cNvPr id="30" name="Graphic 29">
              <a:extLst>
                <a:ext uri="{FF2B5EF4-FFF2-40B4-BE49-F238E27FC236}">
                  <a16:creationId xmlns:a16="http://schemas.microsoft.com/office/drawing/2014/main" id="{74E61EA3-2873-482A-8118-2FE09CA4ACA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1694" y="4830763"/>
              <a:ext cx="518991" cy="518991"/>
            </a:xfrm>
            <a:prstGeom prst="rect">
              <a:avLst/>
            </a:prstGeom>
          </p:spPr>
        </p:pic>
        <p:pic>
          <p:nvPicPr>
            <p:cNvPr id="31" name="Graphic 30">
              <a:extLst>
                <a:ext uri="{FF2B5EF4-FFF2-40B4-BE49-F238E27FC236}">
                  <a16:creationId xmlns:a16="http://schemas.microsoft.com/office/drawing/2014/main" id="{ACCECEF0-4C99-4315-BEEB-0610DC0EEEC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2964" y="4830762"/>
              <a:ext cx="518991" cy="518991"/>
            </a:xfrm>
            <a:prstGeom prst="rect">
              <a:avLst/>
            </a:prstGeom>
          </p:spPr>
        </p:pic>
        <p:pic>
          <p:nvPicPr>
            <p:cNvPr id="32" name="Graphic 31">
              <a:extLst>
                <a:ext uri="{FF2B5EF4-FFF2-40B4-BE49-F238E27FC236}">
                  <a16:creationId xmlns:a16="http://schemas.microsoft.com/office/drawing/2014/main" id="{9025D315-FD84-45EA-BAFC-29247AA7A3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43786" y="5382877"/>
              <a:ext cx="518991" cy="518991"/>
            </a:xfrm>
            <a:prstGeom prst="rect">
              <a:avLst/>
            </a:prstGeom>
          </p:spPr>
        </p:pic>
        <p:pic>
          <p:nvPicPr>
            <p:cNvPr id="37" name="Graphic 36">
              <a:extLst>
                <a:ext uri="{FF2B5EF4-FFF2-40B4-BE49-F238E27FC236}">
                  <a16:creationId xmlns:a16="http://schemas.microsoft.com/office/drawing/2014/main" id="{DA7CC556-5C31-4526-B87A-6A6F99712F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6940" y="4791559"/>
              <a:ext cx="518991" cy="518991"/>
            </a:xfrm>
            <a:prstGeom prst="rect">
              <a:avLst/>
            </a:prstGeom>
          </p:spPr>
        </p:pic>
        <p:pic>
          <p:nvPicPr>
            <p:cNvPr id="38" name="Graphic 37">
              <a:extLst>
                <a:ext uri="{FF2B5EF4-FFF2-40B4-BE49-F238E27FC236}">
                  <a16:creationId xmlns:a16="http://schemas.microsoft.com/office/drawing/2014/main" id="{404AB77A-D1A7-4C34-A631-46895854218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0728" y="4802003"/>
              <a:ext cx="518991" cy="518991"/>
            </a:xfrm>
            <a:prstGeom prst="rect">
              <a:avLst/>
            </a:prstGeom>
          </p:spPr>
        </p:pic>
        <p:pic>
          <p:nvPicPr>
            <p:cNvPr id="42" name="Graphic 41">
              <a:extLst>
                <a:ext uri="{FF2B5EF4-FFF2-40B4-BE49-F238E27FC236}">
                  <a16:creationId xmlns:a16="http://schemas.microsoft.com/office/drawing/2014/main" id="{86FE4CBE-A57C-43D5-B1A4-51712137A9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5834" y="4810332"/>
              <a:ext cx="539612" cy="539612"/>
            </a:xfrm>
            <a:prstGeom prst="rect">
              <a:avLst/>
            </a:prstGeom>
          </p:spPr>
        </p:pic>
        <p:pic>
          <p:nvPicPr>
            <p:cNvPr id="43" name="Picture 2">
              <a:extLst>
                <a:ext uri="{FF2B5EF4-FFF2-40B4-BE49-F238E27FC236}">
                  <a16:creationId xmlns:a16="http://schemas.microsoft.com/office/drawing/2014/main" id="{27EBC35A-D6E4-460C-ABC6-3A503980B733}"/>
                </a:ext>
                <a:ext uri="{C183D7F6-B498-43B3-948B-1728B52AA6E4}">
                  <adec:decorative xmlns:adec="http://schemas.microsoft.com/office/drawing/2017/decorative" val="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160465" y="4507698"/>
              <a:ext cx="611939" cy="1650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31445664-25D3-4537-848C-E59FD3576254}"/>
                </a:ext>
                <a:ext uri="{C183D7F6-B498-43B3-948B-1728B52AA6E4}">
                  <adec:decorative xmlns:adec="http://schemas.microsoft.com/office/drawing/2017/decorative" val="1"/>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5160465" y="4322483"/>
              <a:ext cx="611939" cy="234036"/>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B5B271BA-598D-45FF-B24D-2315DB6E19EF}"/>
                </a:ext>
                <a:ext uri="{C183D7F6-B498-43B3-948B-1728B52AA6E4}">
                  <adec:decorative xmlns:adec="http://schemas.microsoft.com/office/drawing/2017/decorative" val="1"/>
                </a:ext>
              </a:extLst>
            </p:cNvPr>
            <p:cNvSpPr txBox="1"/>
            <p:nvPr/>
          </p:nvSpPr>
          <p:spPr>
            <a:xfrm>
              <a:off x="8518033" y="4291773"/>
              <a:ext cx="1798300" cy="374793"/>
            </a:xfrm>
            <a:prstGeom prst="rect">
              <a:avLst/>
            </a:prstGeom>
            <a:noFill/>
          </p:spPr>
          <p:txBody>
            <a:bodyPr wrap="square">
              <a:spAutoFit/>
            </a:bodyPr>
            <a:lstStyle/>
            <a:p>
              <a:pPr defTabSz="914225">
                <a:defRPr/>
              </a:pPr>
              <a:r>
                <a:rPr lang="en-US" sz="1800">
                  <a:solidFill>
                    <a:srgbClr val="FFFFFF"/>
                  </a:solidFill>
                  <a:latin typeface="Segoe UI"/>
                </a:rPr>
                <a:t>On - premises</a:t>
              </a:r>
            </a:p>
          </p:txBody>
        </p:sp>
        <p:pic>
          <p:nvPicPr>
            <p:cNvPr id="1026" name="Picture 2">
              <a:extLst>
                <a:ext uri="{FF2B5EF4-FFF2-40B4-BE49-F238E27FC236}">
                  <a16:creationId xmlns:a16="http://schemas.microsoft.com/office/drawing/2014/main" id="{544836BB-0A78-487F-87D8-2B39FFCB99C1}"/>
                </a:ext>
                <a:ext uri="{C183D7F6-B498-43B3-948B-1728B52AA6E4}">
                  <adec:decorative xmlns:adec="http://schemas.microsoft.com/office/drawing/2017/decorative" val="1"/>
                </a:ext>
              </a:extLst>
            </p:cNvPr>
            <p:cNvPicPr>
              <a:picLocks noChangeAspect="1" noChangeArrowheads="1"/>
            </p:cNvPicPr>
            <p:nvPr/>
          </p:nvPicPr>
          <p:blipFill>
            <a:blip r:embed="rId10" cstate="print">
              <a:biLevel thresh="75000"/>
              <a:extLst>
                <a:ext uri="{28A0092B-C50C-407E-A947-70E740481C1C}">
                  <a14:useLocalDpi xmlns:a14="http://schemas.microsoft.com/office/drawing/2010/main" val="0"/>
                </a:ext>
              </a:extLst>
            </a:blip>
            <a:srcRect/>
            <a:stretch>
              <a:fillRect/>
            </a:stretch>
          </p:blipFill>
          <p:spPr bwMode="auto">
            <a:xfrm>
              <a:off x="1968577" y="4275186"/>
              <a:ext cx="1146741" cy="430028"/>
            </a:xfrm>
            <a:prstGeom prst="rect">
              <a:avLst/>
            </a:prstGeom>
            <a:noFill/>
          </p:spPr>
        </p:pic>
        <p:pic>
          <p:nvPicPr>
            <p:cNvPr id="55" name="Graphic 54">
              <a:extLst>
                <a:ext uri="{FF2B5EF4-FFF2-40B4-BE49-F238E27FC236}">
                  <a16:creationId xmlns:a16="http://schemas.microsoft.com/office/drawing/2014/main" id="{D9999CEE-5ABB-43BF-B900-63EE213D9E2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7906" y="4820318"/>
              <a:ext cx="518991" cy="518991"/>
            </a:xfrm>
            <a:prstGeom prst="rect">
              <a:avLst/>
            </a:prstGeom>
          </p:spPr>
        </p:pic>
        <p:pic>
          <p:nvPicPr>
            <p:cNvPr id="56" name="Graphic 55">
              <a:extLst>
                <a:ext uri="{FF2B5EF4-FFF2-40B4-BE49-F238E27FC236}">
                  <a16:creationId xmlns:a16="http://schemas.microsoft.com/office/drawing/2014/main" id="{EBF91CC2-3CC8-4ADB-A9DF-E8EFC8C70FF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1694" y="4830762"/>
              <a:ext cx="518991" cy="518991"/>
            </a:xfrm>
            <a:prstGeom prst="rect">
              <a:avLst/>
            </a:prstGeom>
          </p:spPr>
        </p:pic>
        <p:grpSp>
          <p:nvGrpSpPr>
            <p:cNvPr id="65" name="Group 64">
              <a:extLst>
                <a:ext uri="{FF2B5EF4-FFF2-40B4-BE49-F238E27FC236}">
                  <a16:creationId xmlns:a16="http://schemas.microsoft.com/office/drawing/2014/main" id="{484C79E4-36AB-4E2D-BF84-4ADBFF7BE1AD}"/>
                </a:ext>
                <a:ext uri="{C183D7F6-B498-43B3-948B-1728B52AA6E4}">
                  <adec:decorative xmlns:adec="http://schemas.microsoft.com/office/drawing/2017/decorative" val="1"/>
                </a:ext>
              </a:extLst>
            </p:cNvPr>
            <p:cNvGrpSpPr/>
            <p:nvPr/>
          </p:nvGrpSpPr>
          <p:grpSpPr>
            <a:xfrm>
              <a:off x="1100165" y="3600935"/>
              <a:ext cx="9734942" cy="174773"/>
              <a:chOff x="2108200" y="5643727"/>
              <a:chExt cx="8026400" cy="104449"/>
            </a:xfrm>
          </p:grpSpPr>
          <p:cxnSp>
            <p:nvCxnSpPr>
              <p:cNvPr id="66" name="Straight Connector 65">
                <a:extLst>
                  <a:ext uri="{FF2B5EF4-FFF2-40B4-BE49-F238E27FC236}">
                    <a16:creationId xmlns:a16="http://schemas.microsoft.com/office/drawing/2014/main" id="{6D04FF03-8CBD-4FD7-A462-43D9204D22FB}"/>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7" name="Rectangle 40">
                <a:extLst>
                  <a:ext uri="{FF2B5EF4-FFF2-40B4-BE49-F238E27FC236}">
                    <a16:creationId xmlns:a16="http://schemas.microsoft.com/office/drawing/2014/main" id="{C2F6FE31-C6F5-4544-9263-E3C23EBFC738}"/>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68" name="Rectangle 40">
                <a:extLst>
                  <a:ext uri="{FF2B5EF4-FFF2-40B4-BE49-F238E27FC236}">
                    <a16:creationId xmlns:a16="http://schemas.microsoft.com/office/drawing/2014/main" id="{96F05923-8627-46EC-82EC-325FDAFC49D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grpSp>
        <p:sp useBgFill="1">
          <p:nvSpPr>
            <p:cNvPr id="69" name="Rectangle 68">
              <a:extLst>
                <a:ext uri="{FF2B5EF4-FFF2-40B4-BE49-F238E27FC236}">
                  <a16:creationId xmlns:a16="http://schemas.microsoft.com/office/drawing/2014/main" id="{79D7C92F-0075-4776-AE34-A8456D322805}"/>
                </a:ext>
                <a:ext uri="{C183D7F6-B498-43B3-948B-1728B52AA6E4}">
                  <adec:decorative xmlns:adec="http://schemas.microsoft.com/office/drawing/2017/decorative" val="1"/>
                </a:ext>
              </a:extLst>
            </p:cNvPr>
            <p:cNvSpPr/>
            <p:nvPr/>
          </p:nvSpPr>
          <p:spPr bwMode="auto">
            <a:xfrm>
              <a:off x="3362483" y="3481914"/>
              <a:ext cx="4992968" cy="46711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91427" rIns="91427" bIns="91427" numCol="1" spcCol="0" rtlCol="0" fromWordArt="0" anchor="t" anchorCtr="0" forceAA="0" compatLnSpc="1">
              <a:prstTxWarp prst="textNoShape">
                <a:avLst/>
              </a:prstTxWarp>
              <a:spAutoFit/>
            </a:bodyPr>
            <a:lstStyle/>
            <a:p>
              <a:pPr algn="ctr" defTabSz="932293" fontAlgn="base">
                <a:lnSpc>
                  <a:spcPct val="90000"/>
                </a:lnSpc>
                <a:spcBef>
                  <a:spcPct val="0"/>
                </a:spcBef>
                <a:spcAft>
                  <a:spcPts val="600"/>
                </a:spcAft>
                <a:defRPr/>
              </a:pPr>
              <a:r>
                <a:rPr lang="en-US" sz="2000">
                  <a:gradFill>
                    <a:gsLst>
                      <a:gs pos="2917">
                        <a:srgbClr val="FFFFFF"/>
                      </a:gs>
                      <a:gs pos="100000">
                        <a:srgbClr val="FFFFFF"/>
                      </a:gs>
                    </a:gsLst>
                    <a:lin ang="5400000" scaled="0"/>
                  </a:gradFill>
                  <a:latin typeface="Segoe UI Semibold"/>
                  <a:cs typeface="Segoe UI" pitchFamily="34" charset="0"/>
                </a:rPr>
                <a:t>Azure Services across your infrastructure</a:t>
              </a:r>
            </a:p>
          </p:txBody>
        </p:sp>
        <p:sp>
          <p:nvSpPr>
            <p:cNvPr id="71" name="TextBox 70">
              <a:extLst>
                <a:ext uri="{FF2B5EF4-FFF2-40B4-BE49-F238E27FC236}">
                  <a16:creationId xmlns:a16="http://schemas.microsoft.com/office/drawing/2014/main" id="{37F15FCE-7779-4AAF-AA62-E2CA2A7824B6}"/>
                </a:ext>
                <a:ext uri="{C183D7F6-B498-43B3-948B-1728B52AA6E4}">
                  <adec:decorative xmlns:adec="http://schemas.microsoft.com/office/drawing/2017/decorative" val="1"/>
                </a:ext>
              </a:extLst>
            </p:cNvPr>
            <p:cNvSpPr txBox="1"/>
            <p:nvPr/>
          </p:nvSpPr>
          <p:spPr>
            <a:xfrm>
              <a:off x="3659087" y="3570876"/>
              <a:ext cx="6759070" cy="374793"/>
            </a:xfrm>
            <a:prstGeom prst="rect">
              <a:avLst/>
            </a:prstGeom>
            <a:noFill/>
          </p:spPr>
          <p:txBody>
            <a:bodyPr wrap="square">
              <a:spAutoFit/>
            </a:bodyPr>
            <a:lstStyle/>
            <a:p>
              <a:pPr defTabSz="914225">
                <a:defRPr/>
              </a:pPr>
              <a:r>
                <a:rPr lang="en-US" sz="1800">
                  <a:solidFill>
                    <a:srgbClr val="FFFFFF"/>
                  </a:solidFill>
                  <a:latin typeface="Segoe UI"/>
                </a:rPr>
                <a:t> </a:t>
              </a:r>
            </a:p>
          </p:txBody>
        </p:sp>
        <p:pic>
          <p:nvPicPr>
            <p:cNvPr id="27" name="Picture 26">
              <a:extLst>
                <a:ext uri="{FF2B5EF4-FFF2-40B4-BE49-F238E27FC236}">
                  <a16:creationId xmlns:a16="http://schemas.microsoft.com/office/drawing/2014/main" id="{FED4E666-CD32-4A26-93E1-8D592DDFB55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2765926" y="1615402"/>
              <a:ext cx="872175" cy="873872"/>
            </a:xfrm>
            <a:prstGeom prst="rect">
              <a:avLst/>
            </a:prstGeom>
          </p:spPr>
        </p:pic>
        <p:sp>
          <p:nvSpPr>
            <p:cNvPr id="76" name="TextBox 75">
              <a:extLst>
                <a:ext uri="{FF2B5EF4-FFF2-40B4-BE49-F238E27FC236}">
                  <a16:creationId xmlns:a16="http://schemas.microsoft.com/office/drawing/2014/main" id="{7E8EF8F5-E61A-40BB-8271-82A4966D9585}"/>
                </a:ext>
                <a:ext uri="{C183D7F6-B498-43B3-948B-1728B52AA6E4}">
                  <adec:decorative xmlns:adec="http://schemas.microsoft.com/office/drawing/2017/decorative" val="1"/>
                </a:ext>
              </a:extLst>
            </p:cNvPr>
            <p:cNvSpPr txBox="1"/>
            <p:nvPr/>
          </p:nvSpPr>
          <p:spPr>
            <a:xfrm>
              <a:off x="2677452" y="2582823"/>
              <a:ext cx="1008895" cy="921397"/>
            </a:xfrm>
            <a:prstGeom prst="rect">
              <a:avLst/>
            </a:prstGeom>
            <a:noFill/>
          </p:spPr>
          <p:txBody>
            <a:bodyPr wrap="square">
              <a:spAutoFit/>
            </a:bodyPr>
            <a:lstStyle/>
            <a:p>
              <a:pPr algn="ctr" defTabSz="914225">
                <a:defRPr/>
              </a:pPr>
              <a:r>
                <a:rPr lang="en-US" sz="1800">
                  <a:solidFill>
                    <a:srgbClr val="FFFFFF"/>
                  </a:solidFill>
                  <a:latin typeface="Segoe UI"/>
                </a:rPr>
                <a:t>Azure </a:t>
              </a:r>
            </a:p>
            <a:p>
              <a:pPr algn="ctr" defTabSz="914225">
                <a:defRPr/>
              </a:pPr>
              <a:r>
                <a:rPr lang="en-US" sz="1800">
                  <a:solidFill>
                    <a:srgbClr val="FFFFFF"/>
                  </a:solidFill>
                  <a:latin typeface="Segoe UI"/>
                </a:rPr>
                <a:t>Monitor</a:t>
              </a:r>
            </a:p>
            <a:p>
              <a:pPr algn="ctr" defTabSz="914225">
                <a:defRPr/>
              </a:pPr>
              <a:endParaRPr lang="en-US" sz="1800">
                <a:solidFill>
                  <a:srgbClr val="FFFFFF"/>
                </a:solidFill>
                <a:latin typeface="Segoe UI"/>
              </a:endParaRPr>
            </a:p>
          </p:txBody>
        </p:sp>
        <p:pic>
          <p:nvPicPr>
            <p:cNvPr id="34" name="Graphic 33">
              <a:extLst>
                <a:ext uri="{FF2B5EF4-FFF2-40B4-BE49-F238E27FC236}">
                  <a16:creationId xmlns:a16="http://schemas.microsoft.com/office/drawing/2014/main" id="{0E4592AB-EE89-437E-ADA6-7851CFA6736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05313" y="5436395"/>
              <a:ext cx="470588" cy="470584"/>
            </a:xfrm>
            <a:prstGeom prst="rect">
              <a:avLst/>
            </a:prstGeom>
          </p:spPr>
        </p:pic>
        <p:pic>
          <p:nvPicPr>
            <p:cNvPr id="36" name="Graphic 35">
              <a:extLst>
                <a:ext uri="{FF2B5EF4-FFF2-40B4-BE49-F238E27FC236}">
                  <a16:creationId xmlns:a16="http://schemas.microsoft.com/office/drawing/2014/main" id="{DA689084-B914-47D7-AAC9-A3893816EFA9}"/>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14671" y="5438898"/>
              <a:ext cx="468086" cy="468083"/>
            </a:xfrm>
            <a:prstGeom prst="rect">
              <a:avLst/>
            </a:prstGeom>
          </p:spPr>
        </p:pic>
        <p:pic>
          <p:nvPicPr>
            <p:cNvPr id="81" name="Graphic 35">
              <a:extLst>
                <a:ext uri="{FF2B5EF4-FFF2-40B4-BE49-F238E27FC236}">
                  <a16:creationId xmlns:a16="http://schemas.microsoft.com/office/drawing/2014/main" id="{D4299833-678F-4CA1-9948-CE1722B86B8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61215" y="1594673"/>
              <a:ext cx="887174" cy="873872"/>
            </a:xfrm>
            <a:prstGeom prst="rect">
              <a:avLst/>
            </a:prstGeom>
          </p:spPr>
        </p:pic>
        <p:sp>
          <p:nvSpPr>
            <p:cNvPr id="60" name="TextBox 59">
              <a:extLst>
                <a:ext uri="{FF2B5EF4-FFF2-40B4-BE49-F238E27FC236}">
                  <a16:creationId xmlns:a16="http://schemas.microsoft.com/office/drawing/2014/main" id="{6B676CD2-9814-4D80-BD67-E3F32DBB99C2}"/>
                </a:ext>
                <a:ext uri="{C183D7F6-B498-43B3-948B-1728B52AA6E4}">
                  <adec:decorative xmlns:adec="http://schemas.microsoft.com/office/drawing/2017/decorative" val="1"/>
                </a:ext>
              </a:extLst>
            </p:cNvPr>
            <p:cNvSpPr txBox="1"/>
            <p:nvPr/>
          </p:nvSpPr>
          <p:spPr>
            <a:xfrm>
              <a:off x="5304215" y="2575262"/>
              <a:ext cx="1008895" cy="939739"/>
            </a:xfrm>
            <a:prstGeom prst="rect">
              <a:avLst/>
            </a:prstGeom>
            <a:noFill/>
          </p:spPr>
          <p:txBody>
            <a:bodyPr wrap="square">
              <a:spAutoFit/>
            </a:bodyPr>
            <a:lstStyle/>
            <a:p>
              <a:pPr algn="ctr" defTabSz="914225">
                <a:defRPr/>
              </a:pPr>
              <a:r>
                <a:rPr lang="en-US" sz="1800">
                  <a:solidFill>
                    <a:srgbClr val="FFFFFF"/>
                  </a:solidFill>
                  <a:latin typeface="Segoe UI"/>
                </a:rPr>
                <a:t>Azure </a:t>
              </a:r>
            </a:p>
            <a:p>
              <a:pPr algn="ctr" defTabSz="914225">
                <a:defRPr/>
              </a:pPr>
              <a:r>
                <a:rPr lang="en-US" sz="1800">
                  <a:solidFill>
                    <a:srgbClr val="FFFFFF"/>
                  </a:solidFill>
                  <a:latin typeface="Segoe UI"/>
                </a:rPr>
                <a:t>Policy</a:t>
              </a:r>
            </a:p>
            <a:p>
              <a:pPr algn="ctr" defTabSz="914225">
                <a:defRPr/>
              </a:pPr>
              <a:endParaRPr lang="en-US" sz="1800">
                <a:solidFill>
                  <a:srgbClr val="FFFFFF"/>
                </a:solidFill>
                <a:latin typeface="Segoe UI"/>
              </a:endParaRPr>
            </a:p>
          </p:txBody>
        </p:sp>
        <p:pic>
          <p:nvPicPr>
            <p:cNvPr id="84" name="Graphic 15">
              <a:extLst>
                <a:ext uri="{FF2B5EF4-FFF2-40B4-BE49-F238E27FC236}">
                  <a16:creationId xmlns:a16="http://schemas.microsoft.com/office/drawing/2014/main" id="{B6029323-DA4F-4387-982B-371035973A10}"/>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8690" y="1615402"/>
              <a:ext cx="883784" cy="883784"/>
            </a:xfrm>
            <a:prstGeom prst="rect">
              <a:avLst/>
            </a:prstGeom>
          </p:spPr>
        </p:pic>
        <p:sp>
          <p:nvSpPr>
            <p:cNvPr id="62" name="TextBox 61">
              <a:extLst>
                <a:ext uri="{FF2B5EF4-FFF2-40B4-BE49-F238E27FC236}">
                  <a16:creationId xmlns:a16="http://schemas.microsoft.com/office/drawing/2014/main" id="{FAD184E7-AE5B-4BF4-BD5B-39CC3CCBD777}"/>
                </a:ext>
                <a:ext uri="{C183D7F6-B498-43B3-948B-1728B52AA6E4}">
                  <adec:decorative xmlns:adec="http://schemas.microsoft.com/office/drawing/2017/decorative" val="1"/>
                </a:ext>
              </a:extLst>
            </p:cNvPr>
            <p:cNvSpPr txBox="1"/>
            <p:nvPr/>
          </p:nvSpPr>
          <p:spPr>
            <a:xfrm>
              <a:off x="1165859" y="2574358"/>
              <a:ext cx="1229449" cy="939739"/>
            </a:xfrm>
            <a:prstGeom prst="rect">
              <a:avLst/>
            </a:prstGeom>
            <a:noFill/>
          </p:spPr>
          <p:txBody>
            <a:bodyPr wrap="square">
              <a:spAutoFit/>
            </a:bodyPr>
            <a:lstStyle/>
            <a:p>
              <a:pPr algn="ctr" defTabSz="914225">
                <a:defRPr/>
              </a:pPr>
              <a:r>
                <a:rPr lang="en-US" sz="1800">
                  <a:solidFill>
                    <a:srgbClr val="FFFFFF"/>
                  </a:solidFill>
                  <a:latin typeface="Segoe UI"/>
                </a:rPr>
                <a:t>Microsoft Defender</a:t>
              </a:r>
            </a:p>
            <a:p>
              <a:pPr algn="ctr" defTabSz="914225">
                <a:defRPr/>
              </a:pPr>
              <a:endParaRPr lang="en-US" sz="1800">
                <a:solidFill>
                  <a:srgbClr val="FFFFFF"/>
                </a:solidFill>
                <a:latin typeface="Segoe UI"/>
              </a:endParaRPr>
            </a:p>
          </p:txBody>
        </p:sp>
        <p:pic>
          <p:nvPicPr>
            <p:cNvPr id="87" name="Graphic 42">
              <a:extLst>
                <a:ext uri="{FF2B5EF4-FFF2-40B4-BE49-F238E27FC236}">
                  <a16:creationId xmlns:a16="http://schemas.microsoft.com/office/drawing/2014/main" id="{C1CD71B6-51D4-4C67-B7A3-2145DF1984F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29952" y="1600560"/>
              <a:ext cx="883784" cy="901481"/>
            </a:xfrm>
            <a:prstGeom prst="rect">
              <a:avLst/>
            </a:prstGeom>
          </p:spPr>
        </p:pic>
        <p:sp>
          <p:nvSpPr>
            <p:cNvPr id="64" name="TextBox 63">
              <a:extLst>
                <a:ext uri="{FF2B5EF4-FFF2-40B4-BE49-F238E27FC236}">
                  <a16:creationId xmlns:a16="http://schemas.microsoft.com/office/drawing/2014/main" id="{520FE727-4E43-4029-835A-53E3E60271D2}"/>
                </a:ext>
                <a:ext uri="{C183D7F6-B498-43B3-948B-1728B52AA6E4}">
                  <adec:decorative xmlns:adec="http://schemas.microsoft.com/office/drawing/2017/decorative" val="1"/>
                </a:ext>
              </a:extLst>
            </p:cNvPr>
            <p:cNvSpPr txBox="1"/>
            <p:nvPr/>
          </p:nvSpPr>
          <p:spPr>
            <a:xfrm>
              <a:off x="3893450" y="2572130"/>
              <a:ext cx="1176977" cy="939739"/>
            </a:xfrm>
            <a:prstGeom prst="rect">
              <a:avLst/>
            </a:prstGeom>
            <a:noFill/>
          </p:spPr>
          <p:txBody>
            <a:bodyPr wrap="square">
              <a:spAutoFit/>
            </a:bodyPr>
            <a:lstStyle/>
            <a:p>
              <a:pPr algn="ctr" defTabSz="914225">
                <a:defRPr/>
              </a:pPr>
              <a:r>
                <a:rPr lang="en-US" sz="1800">
                  <a:solidFill>
                    <a:srgbClr val="FFFFFF"/>
                  </a:solidFill>
                  <a:latin typeface="Segoe UI"/>
                </a:rPr>
                <a:t>Microsoft Sentinel</a:t>
              </a:r>
            </a:p>
            <a:p>
              <a:pPr algn="ctr" defTabSz="914225">
                <a:defRPr/>
              </a:pPr>
              <a:endParaRPr lang="en-US" sz="1800">
                <a:solidFill>
                  <a:srgbClr val="FFFFFF"/>
                </a:solidFill>
                <a:latin typeface="Segoe UI"/>
              </a:endParaRPr>
            </a:p>
          </p:txBody>
        </p:sp>
        <p:pic>
          <p:nvPicPr>
            <p:cNvPr id="75" name="Graphic 74">
              <a:extLst>
                <a:ext uri="{FF2B5EF4-FFF2-40B4-BE49-F238E27FC236}">
                  <a16:creationId xmlns:a16="http://schemas.microsoft.com/office/drawing/2014/main" id="{2BF7480B-37E1-4262-B391-431F1E4ACDC5}"/>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11426" y="1691763"/>
              <a:ext cx="786980" cy="786980"/>
            </a:xfrm>
            <a:prstGeom prst="rect">
              <a:avLst/>
            </a:prstGeom>
          </p:spPr>
        </p:pic>
        <p:sp>
          <p:nvSpPr>
            <p:cNvPr id="78" name="TextBox 77">
              <a:extLst>
                <a:ext uri="{FF2B5EF4-FFF2-40B4-BE49-F238E27FC236}">
                  <a16:creationId xmlns:a16="http://schemas.microsoft.com/office/drawing/2014/main" id="{06403100-A72E-4D9C-8CA6-B3841DC27EC5}"/>
                </a:ext>
                <a:ext uri="{C183D7F6-B498-43B3-948B-1728B52AA6E4}">
                  <adec:decorative xmlns:adec="http://schemas.microsoft.com/office/drawing/2017/decorative" val="1"/>
                </a:ext>
              </a:extLst>
            </p:cNvPr>
            <p:cNvSpPr txBox="1"/>
            <p:nvPr/>
          </p:nvSpPr>
          <p:spPr>
            <a:xfrm>
              <a:off x="6389854" y="2572130"/>
              <a:ext cx="1588925" cy="939739"/>
            </a:xfrm>
            <a:prstGeom prst="rect">
              <a:avLst/>
            </a:prstGeom>
            <a:noFill/>
          </p:spPr>
          <p:txBody>
            <a:bodyPr wrap="square">
              <a:spAutoFit/>
            </a:bodyPr>
            <a:lstStyle/>
            <a:p>
              <a:pPr algn="ctr" defTabSz="914225">
                <a:defRPr/>
              </a:pPr>
              <a:r>
                <a:rPr lang="en-US" sz="1800">
                  <a:solidFill>
                    <a:srgbClr val="FFFFFF"/>
                  </a:solidFill>
                  <a:latin typeface="Segoe UI"/>
                </a:rPr>
                <a:t>Update Management</a:t>
              </a:r>
            </a:p>
            <a:p>
              <a:pPr algn="ctr" defTabSz="914225">
                <a:defRPr/>
              </a:pPr>
              <a:endParaRPr lang="en-US" sz="1800">
                <a:solidFill>
                  <a:srgbClr val="FFFFFF"/>
                </a:solidFill>
                <a:latin typeface="Segoe UI"/>
              </a:endParaRPr>
            </a:p>
          </p:txBody>
        </p:sp>
        <p:pic>
          <p:nvPicPr>
            <p:cNvPr id="80" name="Graphic 79">
              <a:extLst>
                <a:ext uri="{FF2B5EF4-FFF2-40B4-BE49-F238E27FC236}">
                  <a16:creationId xmlns:a16="http://schemas.microsoft.com/office/drawing/2014/main" id="{8AA6AF01-4305-4B83-9AF7-6A7C7D704BEB}"/>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15110" y="1683177"/>
              <a:ext cx="832006" cy="832000"/>
            </a:xfrm>
            <a:prstGeom prst="rect">
              <a:avLst/>
            </a:prstGeom>
          </p:spPr>
        </p:pic>
        <p:sp>
          <p:nvSpPr>
            <p:cNvPr id="83" name="TextBox 82">
              <a:extLst>
                <a:ext uri="{FF2B5EF4-FFF2-40B4-BE49-F238E27FC236}">
                  <a16:creationId xmlns:a16="http://schemas.microsoft.com/office/drawing/2014/main" id="{4936F4CF-70DC-4FA9-8CDD-E180B0EF60BA}"/>
                </a:ext>
                <a:ext uri="{C183D7F6-B498-43B3-948B-1728B52AA6E4}">
                  <adec:decorative xmlns:adec="http://schemas.microsoft.com/office/drawing/2017/decorative" val="1"/>
                </a:ext>
              </a:extLst>
            </p:cNvPr>
            <p:cNvSpPr txBox="1"/>
            <p:nvPr/>
          </p:nvSpPr>
          <p:spPr>
            <a:xfrm>
              <a:off x="7937381" y="2579168"/>
              <a:ext cx="1588925" cy="939739"/>
            </a:xfrm>
            <a:prstGeom prst="rect">
              <a:avLst/>
            </a:prstGeom>
            <a:noFill/>
          </p:spPr>
          <p:txBody>
            <a:bodyPr wrap="square">
              <a:spAutoFit/>
            </a:bodyPr>
            <a:lstStyle/>
            <a:p>
              <a:pPr algn="ctr" defTabSz="914225">
                <a:defRPr/>
              </a:pPr>
              <a:r>
                <a:rPr lang="en-US" sz="1800">
                  <a:solidFill>
                    <a:srgbClr val="FFFFFF"/>
                  </a:solidFill>
                  <a:latin typeface="Segoe UI"/>
                </a:rPr>
                <a:t>Inventory Management</a:t>
              </a:r>
            </a:p>
            <a:p>
              <a:pPr algn="ctr" defTabSz="914225">
                <a:defRPr/>
              </a:pPr>
              <a:endParaRPr lang="en-US" sz="1800">
                <a:solidFill>
                  <a:srgbClr val="FFFFFF"/>
                </a:solidFill>
                <a:latin typeface="Segoe UI"/>
              </a:endParaRPr>
            </a:p>
          </p:txBody>
        </p:sp>
        <p:pic>
          <p:nvPicPr>
            <p:cNvPr id="98" name="Picture 97">
              <a:extLst>
                <a:ext uri="{FF2B5EF4-FFF2-40B4-BE49-F238E27FC236}">
                  <a16:creationId xmlns:a16="http://schemas.microsoft.com/office/drawing/2014/main" id="{0E871150-653D-47EA-A129-A3086DAE4DD1}"/>
                </a:ext>
                <a:ext uri="{C183D7F6-B498-43B3-948B-1728B52AA6E4}">
                  <adec:decorative xmlns:adec="http://schemas.microsoft.com/office/drawing/2017/decorative" val="1"/>
                </a:ext>
              </a:extLst>
            </p:cNvPr>
            <p:cNvPicPr>
              <a:picLocks noChangeAspect="1"/>
            </p:cNvPicPr>
            <p:nvPr/>
          </p:nvPicPr>
          <p:blipFill rotWithShape="1">
            <a:blip r:embed="rId24"/>
            <a:srcRect l="45536" t="43686" r="44286" b="40725"/>
            <a:stretch/>
          </p:blipFill>
          <p:spPr>
            <a:xfrm>
              <a:off x="9747436" y="1682375"/>
              <a:ext cx="1087672" cy="937071"/>
            </a:xfrm>
            <a:prstGeom prst="rect">
              <a:avLst/>
            </a:prstGeom>
          </p:spPr>
        </p:pic>
        <p:sp>
          <p:nvSpPr>
            <p:cNvPr id="102" name="TextBox 101">
              <a:extLst>
                <a:ext uri="{FF2B5EF4-FFF2-40B4-BE49-F238E27FC236}">
                  <a16:creationId xmlns:a16="http://schemas.microsoft.com/office/drawing/2014/main" id="{297F7B4F-0D5D-4A1C-A4FF-87FD7ADF2768}"/>
                </a:ext>
                <a:ext uri="{C183D7F6-B498-43B3-948B-1728B52AA6E4}">
                  <adec:decorative xmlns:adec="http://schemas.microsoft.com/office/drawing/2017/decorative" val="1"/>
                </a:ext>
              </a:extLst>
            </p:cNvPr>
            <p:cNvSpPr txBox="1"/>
            <p:nvPr/>
          </p:nvSpPr>
          <p:spPr>
            <a:xfrm>
              <a:off x="9496810" y="2589622"/>
              <a:ext cx="1588925" cy="939739"/>
            </a:xfrm>
            <a:prstGeom prst="rect">
              <a:avLst/>
            </a:prstGeom>
            <a:noFill/>
          </p:spPr>
          <p:txBody>
            <a:bodyPr wrap="square">
              <a:spAutoFit/>
            </a:bodyPr>
            <a:lstStyle/>
            <a:p>
              <a:pPr algn="ctr" defTabSz="914225">
                <a:defRPr/>
              </a:pPr>
              <a:r>
                <a:rPr lang="en-US" sz="1800" dirty="0">
                  <a:solidFill>
                    <a:srgbClr val="FFFFFF"/>
                  </a:solidFill>
                  <a:latin typeface="Segoe UI"/>
                </a:rPr>
                <a:t>Azure </a:t>
              </a:r>
              <a:r>
                <a:rPr lang="en-US" sz="1800" dirty="0" err="1">
                  <a:solidFill>
                    <a:srgbClr val="FFFFFF"/>
                  </a:solidFill>
                  <a:latin typeface="Segoe UI"/>
                </a:rPr>
                <a:t>Automanage</a:t>
              </a:r>
              <a:endParaRPr lang="en-US" sz="1800" dirty="0">
                <a:solidFill>
                  <a:srgbClr val="FFFFFF"/>
                </a:solidFill>
                <a:latin typeface="Segoe UI"/>
              </a:endParaRPr>
            </a:p>
            <a:p>
              <a:pPr algn="ctr" defTabSz="914225">
                <a:defRPr/>
              </a:pPr>
              <a:endParaRPr lang="en-US" sz="1800" dirty="0">
                <a:solidFill>
                  <a:srgbClr val="FFFFFF"/>
                </a:solidFill>
                <a:latin typeface="Segoe UI"/>
              </a:endParaRPr>
            </a:p>
          </p:txBody>
        </p:sp>
        <p:pic>
          <p:nvPicPr>
            <p:cNvPr id="9" name="Kubernetes">
              <a:extLst>
                <a:ext uri="{FF2B5EF4-FFF2-40B4-BE49-F238E27FC236}">
                  <a16:creationId xmlns:a16="http://schemas.microsoft.com/office/drawing/2014/main" id="{8C4DB2E5-A17A-42AB-97BF-9D783A5DD84A}"/>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82049" y="5442451"/>
              <a:ext cx="478199" cy="478193"/>
            </a:xfrm>
            <a:prstGeom prst="rect">
              <a:avLst/>
            </a:prstGeom>
          </p:spPr>
        </p:pic>
        <p:pic>
          <p:nvPicPr>
            <p:cNvPr id="10" name="Kubernetes">
              <a:extLst>
                <a:ext uri="{FF2B5EF4-FFF2-40B4-BE49-F238E27FC236}">
                  <a16:creationId xmlns:a16="http://schemas.microsoft.com/office/drawing/2014/main" id="{A931FA30-8613-4EBA-830E-1F4DEF2689AC}"/>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968577" y="5423675"/>
              <a:ext cx="478199" cy="478193"/>
            </a:xfrm>
            <a:prstGeom prst="rect">
              <a:avLst/>
            </a:prstGeom>
          </p:spPr>
        </p:pic>
        <p:pic>
          <p:nvPicPr>
            <p:cNvPr id="11" name="Graphic 10">
              <a:extLst>
                <a:ext uri="{FF2B5EF4-FFF2-40B4-BE49-F238E27FC236}">
                  <a16:creationId xmlns:a16="http://schemas.microsoft.com/office/drawing/2014/main" id="{8BA2956D-6501-403D-99F3-7EDF90920D80}"/>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734887" y="4796199"/>
              <a:ext cx="429556" cy="429556"/>
            </a:xfrm>
            <a:prstGeom prst="rect">
              <a:avLst/>
            </a:prstGeom>
          </p:spPr>
        </p:pic>
        <p:pic>
          <p:nvPicPr>
            <p:cNvPr id="13" name="Graphic 12">
              <a:extLst>
                <a:ext uri="{FF2B5EF4-FFF2-40B4-BE49-F238E27FC236}">
                  <a16:creationId xmlns:a16="http://schemas.microsoft.com/office/drawing/2014/main" id="{A0510003-A4D5-48E1-B77C-17B1F6687B17}"/>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981611" y="5423675"/>
              <a:ext cx="429556" cy="429556"/>
            </a:xfrm>
            <a:prstGeom prst="rect">
              <a:avLst/>
            </a:prstGeom>
          </p:spPr>
        </p:pic>
        <p:pic>
          <p:nvPicPr>
            <p:cNvPr id="14" name="Picture 4">
              <a:extLst>
                <a:ext uri="{FF2B5EF4-FFF2-40B4-BE49-F238E27FC236}">
                  <a16:creationId xmlns:a16="http://schemas.microsoft.com/office/drawing/2014/main" id="{D6389B65-66DE-4BD2-80A2-D94C44F508C5}"/>
                </a:ext>
                <a:ext uri="{C183D7F6-B498-43B3-948B-1728B52AA6E4}">
                  <adec:decorative xmlns:adec="http://schemas.microsoft.com/office/drawing/2017/decorative" val="1"/>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a:stretch/>
          </p:blipFill>
          <p:spPr bwMode="auto">
            <a:xfrm>
              <a:off x="6196388" y="4321629"/>
              <a:ext cx="495964" cy="3881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2783C12-5B3D-E080-6C79-8322B3FB86FC}"/>
                </a:ext>
                <a:ext uri="{C183D7F6-B498-43B3-948B-1728B52AA6E4}">
                  <adec:decorative xmlns:adec="http://schemas.microsoft.com/office/drawing/2017/decorative" val="1"/>
                </a:ext>
              </a:extLst>
            </p:cNvPr>
            <p:cNvSpPr/>
            <p:nvPr/>
          </p:nvSpPr>
          <p:spPr bwMode="auto">
            <a:xfrm>
              <a:off x="914400" y="4102100"/>
              <a:ext cx="10071100" cy="212179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000000"/>
                </a:soli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8ED8A3D2-4CFF-2CA3-FAEA-2B721D23D9C9}"/>
                </a:ext>
                <a:ext uri="{C183D7F6-B498-43B3-948B-1728B52AA6E4}">
                  <adec:decorative xmlns:adec="http://schemas.microsoft.com/office/drawing/2017/decorative" val="1"/>
                </a:ext>
              </a:extLst>
            </p:cNvPr>
            <p:cNvCxnSpPr>
              <a:cxnSpLocks/>
            </p:cNvCxnSpPr>
            <p:nvPr/>
          </p:nvCxnSpPr>
          <p:spPr>
            <a:xfrm>
              <a:off x="3850443" y="3454537"/>
              <a:ext cx="1845791" cy="540331"/>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83232BB-D290-5FF9-232A-3390D123C500}"/>
                </a:ext>
                <a:ext uri="{C183D7F6-B498-43B3-948B-1728B52AA6E4}">
                  <adec:decorative xmlns:adec="http://schemas.microsoft.com/office/drawing/2017/decorative" val="1"/>
                </a:ext>
              </a:extLst>
            </p:cNvPr>
            <p:cNvSpPr/>
            <p:nvPr/>
          </p:nvSpPr>
          <p:spPr bwMode="auto">
            <a:xfrm>
              <a:off x="2436539" y="1332745"/>
              <a:ext cx="1413904" cy="212179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000000"/>
                </a:solidFill>
                <a:ea typeface="Segoe UI" pitchFamily="34" charset="0"/>
                <a:cs typeface="Segoe UI" pitchFamily="34" charset="0"/>
              </a:endParaRPr>
            </a:p>
          </p:txBody>
        </p:sp>
      </p:grpSp>
      <p:sp>
        <p:nvSpPr>
          <p:cNvPr id="7" name="Oval 6">
            <a:extLst>
              <a:ext uri="{FF2B5EF4-FFF2-40B4-BE49-F238E27FC236}">
                <a16:creationId xmlns:a16="http://schemas.microsoft.com/office/drawing/2014/main" id="{90F1E9F4-82C1-1C1E-FBB5-C78525B3123D}"/>
              </a:ext>
              <a:ext uri="{C183D7F6-B498-43B3-948B-1728B52AA6E4}">
                <adec:decorative xmlns:adec="http://schemas.microsoft.com/office/drawing/2017/decorative" val="1"/>
              </a:ext>
            </a:extLst>
          </p:cNvPr>
          <p:cNvSpPr/>
          <p:nvPr/>
        </p:nvSpPr>
        <p:spPr bwMode="auto">
          <a:xfrm>
            <a:off x="11699630" y="117231"/>
            <a:ext cx="339969" cy="33996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7</a:t>
            </a:r>
            <a:endParaRPr kumimoji="0" lang="fr-FR"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995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agram showing Azure Connected Machine agent way of working.">
            <a:extLst>
              <a:ext uri="{FF2B5EF4-FFF2-40B4-BE49-F238E27FC236}">
                <a16:creationId xmlns:a16="http://schemas.microsoft.com/office/drawing/2014/main" id="{6320FBE2-D32F-6DA7-5372-885EE3F1B4B2}"/>
              </a:ext>
            </a:extLst>
          </p:cNvPr>
          <p:cNvPicPr>
            <a:picLocks noChangeAspect="1"/>
          </p:cNvPicPr>
          <p:nvPr/>
        </p:nvPicPr>
        <p:blipFill>
          <a:blip r:embed="rId3"/>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684805D9-4B10-2641-C986-1BF9FAECC544}"/>
              </a:ext>
            </a:extLst>
          </p:cNvPr>
          <p:cNvSpPr>
            <a:spLocks noGrp="1"/>
          </p:cNvSpPr>
          <p:nvPr>
            <p:ph type="title"/>
          </p:nvPr>
        </p:nvSpPr>
        <p:spPr>
          <a:xfrm>
            <a:off x="342078" y="12700"/>
            <a:ext cx="11205151" cy="553998"/>
          </a:xfrm>
        </p:spPr>
        <p:txBody>
          <a:bodyPr/>
          <a:lstStyle/>
          <a:p>
            <a:r>
              <a:rPr lang="fr-FR" dirty="0">
                <a:solidFill>
                  <a:schemeClr val="bg1"/>
                </a:solidFill>
              </a:rPr>
              <a:t>Azure </a:t>
            </a:r>
            <a:r>
              <a:rPr lang="fr-FR" dirty="0" err="1">
                <a:solidFill>
                  <a:schemeClr val="bg1"/>
                </a:solidFill>
              </a:rPr>
              <a:t>Connected</a:t>
            </a:r>
            <a:r>
              <a:rPr lang="fr-FR" dirty="0">
                <a:solidFill>
                  <a:schemeClr val="bg1"/>
                </a:solidFill>
              </a:rPr>
              <a:t> Machine agent</a:t>
            </a:r>
          </a:p>
        </p:txBody>
      </p:sp>
      <p:sp>
        <p:nvSpPr>
          <p:cNvPr id="8" name="Oval 7">
            <a:extLst>
              <a:ext uri="{FF2B5EF4-FFF2-40B4-BE49-F238E27FC236}">
                <a16:creationId xmlns:a16="http://schemas.microsoft.com/office/drawing/2014/main" id="{2D2CF568-1C19-2E0A-6D7F-C1FBE98D80D4}"/>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4261522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9044" y="457622"/>
            <a:ext cx="11016957" cy="861774"/>
          </a:xfrm>
        </p:spPr>
        <p:txBody>
          <a:bodyPr/>
          <a:lstStyle/>
          <a:p>
            <a:r>
              <a:rPr lang="en-US" sz="3600" b="1" dirty="0">
                <a:gradFill>
                  <a:gsLst>
                    <a:gs pos="0">
                      <a:srgbClr val="50E6FF"/>
                    </a:gs>
                    <a:gs pos="100000">
                      <a:srgbClr val="CD98CF"/>
                    </a:gs>
                  </a:gsLst>
                  <a:lin ang="2700000" scaled="1"/>
                </a:gradFill>
                <a:latin typeface="Segoe UI Semibold"/>
              </a:rPr>
              <a:t>Azure Arc-enabled servers </a:t>
            </a:r>
            <a:br>
              <a:rPr lang="en-US" dirty="0"/>
            </a:br>
            <a:r>
              <a:rPr lang="en-US" sz="2000" dirty="0">
                <a:latin typeface="+mn-lt"/>
                <a:cs typeface="Segoe UI"/>
              </a:rPr>
              <a:t>Connectivity Options</a:t>
            </a:r>
            <a:endParaRPr lang="en-US" sz="2000" dirty="0">
              <a:latin typeface="+mn-lt"/>
            </a:endParaRPr>
          </a:p>
        </p:txBody>
      </p:sp>
      <p:sp>
        <p:nvSpPr>
          <p:cNvPr id="139" name="TextBox 138">
            <a:extLst>
              <a:ext uri="{FF2B5EF4-FFF2-40B4-BE49-F238E27FC236}">
                <a16:creationId xmlns:a16="http://schemas.microsoft.com/office/drawing/2014/main" id="{7BD91A45-8D94-4711-8F78-07D606209683}"/>
              </a:ext>
            </a:extLst>
          </p:cNvPr>
          <p:cNvSpPr txBox="1"/>
          <p:nvPr/>
        </p:nvSpPr>
        <p:spPr>
          <a:xfrm>
            <a:off x="239805" y="1619436"/>
            <a:ext cx="4386192" cy="1027824"/>
          </a:xfrm>
          <a:prstGeom prst="rect">
            <a:avLst/>
          </a:prstGeom>
          <a:noFill/>
        </p:spPr>
        <p:txBody>
          <a:bodyPr wrap="square" lIns="182828" tIns="146263" rIns="182828" bIns="146263" rtlCol="0">
            <a:spAutoFit/>
          </a:bodyPr>
          <a:lstStyle/>
          <a:p>
            <a:pPr marL="457025" indent="-457025" defTabSz="914049">
              <a:lnSpc>
                <a:spcPct val="90000"/>
              </a:lnSpc>
              <a:spcAft>
                <a:spcPts val="600"/>
              </a:spcAft>
              <a:buFont typeface="+mj-lt"/>
              <a:buAutoNum type="arabicPeriod"/>
              <a:defRPr/>
            </a:pPr>
            <a:r>
              <a:rPr lang="en-US" sz="1400">
                <a:solidFill>
                  <a:srgbClr val="FFFFFF"/>
                </a:solidFill>
                <a:latin typeface="Segoe UI Semibold"/>
                <a:cs typeface="Segoe UI" pitchFamily="34" charset="0"/>
              </a:rPr>
              <a:t>Direct connection (Internet)</a:t>
            </a:r>
          </a:p>
          <a:p>
            <a:pPr marL="457025" indent="-457025" defTabSz="914049">
              <a:lnSpc>
                <a:spcPct val="90000"/>
              </a:lnSpc>
              <a:spcAft>
                <a:spcPts val="600"/>
              </a:spcAft>
              <a:buFont typeface="+mj-lt"/>
              <a:buAutoNum type="arabicPeriod"/>
              <a:defRPr/>
            </a:pPr>
            <a:r>
              <a:rPr lang="en-US" sz="1400">
                <a:solidFill>
                  <a:srgbClr val="FFFFFF"/>
                </a:solidFill>
                <a:latin typeface="Segoe UI Semibold"/>
                <a:cs typeface="Segoe UI" pitchFamily="34" charset="0"/>
              </a:rPr>
              <a:t>Connection via Proxy (Internet)</a:t>
            </a:r>
          </a:p>
          <a:p>
            <a:pPr marL="457025" indent="-457025" defTabSz="914049">
              <a:lnSpc>
                <a:spcPct val="90000"/>
              </a:lnSpc>
              <a:spcAft>
                <a:spcPts val="600"/>
              </a:spcAft>
              <a:buFont typeface="+mj-lt"/>
              <a:buAutoNum type="arabicPeriod"/>
              <a:defRPr/>
            </a:pPr>
            <a:r>
              <a:rPr lang="en-US" sz="1400">
                <a:solidFill>
                  <a:srgbClr val="FFFFFF"/>
                </a:solidFill>
                <a:latin typeface="Segoe UI Semibold"/>
                <a:cs typeface="Segoe UI" pitchFamily="34" charset="0"/>
              </a:rPr>
              <a:t>Private Link (S2S VPN/ER)</a:t>
            </a:r>
          </a:p>
        </p:txBody>
      </p:sp>
      <p:sp>
        <p:nvSpPr>
          <p:cNvPr id="8" name="Oval 7">
            <a:extLst>
              <a:ext uri="{FF2B5EF4-FFF2-40B4-BE49-F238E27FC236}">
                <a16:creationId xmlns:a16="http://schemas.microsoft.com/office/drawing/2014/main" id="{8EFBA975-D08D-F1C9-42A9-C616ADEBE528}"/>
              </a:ext>
            </a:extLst>
          </p:cNvPr>
          <p:cNvSpPr/>
          <p:nvPr/>
        </p:nvSpPr>
        <p:spPr bwMode="auto">
          <a:xfrm>
            <a:off x="11699630" y="117231"/>
            <a:ext cx="339969" cy="33996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7</a:t>
            </a:r>
            <a:endParaRPr kumimoji="0" lang="fr-FR"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7" name="Group 6" descr="Diagram showing Azure Arc-enabled servers Connectivity Options.">
            <a:extLst>
              <a:ext uri="{FF2B5EF4-FFF2-40B4-BE49-F238E27FC236}">
                <a16:creationId xmlns:a16="http://schemas.microsoft.com/office/drawing/2014/main" id="{82F18E5A-1E9B-3897-8B3E-9F9A52FA5353}"/>
              </a:ext>
            </a:extLst>
          </p:cNvPr>
          <p:cNvGrpSpPr/>
          <p:nvPr/>
        </p:nvGrpSpPr>
        <p:grpSpPr>
          <a:xfrm>
            <a:off x="776464" y="2251818"/>
            <a:ext cx="10639073" cy="3246596"/>
            <a:chOff x="776464" y="2251818"/>
            <a:chExt cx="10639073" cy="3246596"/>
          </a:xfrm>
        </p:grpSpPr>
        <p:cxnSp>
          <p:nvCxnSpPr>
            <p:cNvPr id="63" name="Straight Connector 62">
              <a:extLst>
                <a:ext uri="{FF2B5EF4-FFF2-40B4-BE49-F238E27FC236}">
                  <a16:creationId xmlns:a16="http://schemas.microsoft.com/office/drawing/2014/main" id="{C1182AB5-BF9F-4BC8-BE8A-2072E41B8442}"/>
                </a:ext>
                <a:ext uri="{C183D7F6-B498-43B3-948B-1728B52AA6E4}">
                  <adec:decorative xmlns:adec="http://schemas.microsoft.com/office/drawing/2017/decorative" val="1"/>
                </a:ext>
              </a:extLst>
            </p:cNvPr>
            <p:cNvCxnSpPr>
              <a:cxnSpLocks/>
            </p:cNvCxnSpPr>
            <p:nvPr/>
          </p:nvCxnSpPr>
          <p:spPr>
            <a:xfrm>
              <a:off x="2700017" y="4031166"/>
              <a:ext cx="2196316" cy="1"/>
            </a:xfrm>
            <a:prstGeom prst="line">
              <a:avLst/>
            </a:prstGeom>
            <a:noFill/>
            <a:ln w="19050" cap="flat" cmpd="sng" algn="ctr">
              <a:solidFill>
                <a:schemeClr val="accent1"/>
              </a:solidFill>
              <a:prstDash val="solid"/>
              <a:miter lim="800000"/>
              <a:headEnd type="none" w="med" len="med"/>
              <a:tailEnd type="none" w="lg" len="med"/>
            </a:ln>
            <a:effectLst/>
          </p:spPr>
        </p:cxnSp>
        <p:sp>
          <p:nvSpPr>
            <p:cNvPr id="43" name="Rectangle 42">
              <a:extLst>
                <a:ext uri="{FF2B5EF4-FFF2-40B4-BE49-F238E27FC236}">
                  <a16:creationId xmlns:a16="http://schemas.microsoft.com/office/drawing/2014/main" id="{59B8DE47-E024-4166-8721-51047FD3A634}"/>
                </a:ext>
              </a:extLst>
            </p:cNvPr>
            <p:cNvSpPr/>
            <p:nvPr/>
          </p:nvSpPr>
          <p:spPr>
            <a:xfrm>
              <a:off x="8915483" y="5100135"/>
              <a:ext cx="865820" cy="244398"/>
            </a:xfrm>
            <a:prstGeom prst="rect">
              <a:avLst/>
            </a:prstGeom>
          </p:spPr>
          <p:txBody>
            <a:bodyPr wrap="none" lIns="91427" tIns="45713" rIns="91427" bIns="45713" anchor="t">
              <a:spAutoFit/>
            </a:bodyPr>
            <a:lstStyle/>
            <a:p>
              <a:pPr defTabSz="914225">
                <a:defRPr/>
              </a:pPr>
              <a:r>
                <a:rPr lang="en-US" sz="1000">
                  <a:solidFill>
                    <a:srgbClr val="FFFFFF"/>
                  </a:solidFill>
                  <a:latin typeface="Segoe UI Symbol"/>
                  <a:ea typeface="Segoe UI Symbol"/>
                </a:rPr>
                <a:t>Azure VNET</a:t>
              </a:r>
            </a:p>
          </p:txBody>
        </p:sp>
        <p:pic>
          <p:nvPicPr>
            <p:cNvPr id="61" name="Graphic 60" descr="Badge">
              <a:extLst>
                <a:ext uri="{FF2B5EF4-FFF2-40B4-BE49-F238E27FC236}">
                  <a16:creationId xmlns:a16="http://schemas.microsoft.com/office/drawing/2014/main" id="{8C86C4D9-0C36-4A6B-8BD9-5FEA41515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3384" y="4145655"/>
              <a:ext cx="274281" cy="268927"/>
            </a:xfrm>
            <a:prstGeom prst="rect">
              <a:avLst/>
            </a:prstGeom>
          </p:spPr>
        </p:pic>
        <p:grpSp>
          <p:nvGrpSpPr>
            <p:cNvPr id="3" name="Group 2">
              <a:extLst>
                <a:ext uri="{FF2B5EF4-FFF2-40B4-BE49-F238E27FC236}">
                  <a16:creationId xmlns:a16="http://schemas.microsoft.com/office/drawing/2014/main" id="{67ED8DB3-2839-4E6A-83BB-69C069FD8EE0}"/>
                </a:ext>
              </a:extLst>
            </p:cNvPr>
            <p:cNvGrpSpPr/>
            <p:nvPr/>
          </p:nvGrpSpPr>
          <p:grpSpPr>
            <a:xfrm>
              <a:off x="776464" y="3823105"/>
              <a:ext cx="1918176" cy="1281395"/>
              <a:chOff x="5449391" y="5145107"/>
              <a:chExt cx="1918447" cy="1307090"/>
            </a:xfrm>
          </p:grpSpPr>
          <p:sp>
            <p:nvSpPr>
              <p:cNvPr id="52" name="Rectangle 51">
                <a:extLst>
                  <a:ext uri="{FF2B5EF4-FFF2-40B4-BE49-F238E27FC236}">
                    <a16:creationId xmlns:a16="http://schemas.microsoft.com/office/drawing/2014/main" id="{051F5B14-0A09-4B5C-B68C-82F490E13769}"/>
                  </a:ext>
                </a:extLst>
              </p:cNvPr>
              <p:cNvSpPr/>
              <p:nvPr/>
            </p:nvSpPr>
            <p:spPr bwMode="auto">
              <a:xfrm>
                <a:off x="5449391" y="5145107"/>
                <a:ext cx="1918447" cy="130709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100">
                    <a:solidFill>
                      <a:srgbClr val="FFFFFF"/>
                    </a:solidFill>
                    <a:latin typeface="Segoe UI Semibold"/>
                    <a:cs typeface="Segoe UI" pitchFamily="34" charset="0"/>
                  </a:rPr>
                  <a:t>Azure Arc enabled Server</a:t>
                </a:r>
              </a:p>
            </p:txBody>
          </p:sp>
          <p:pic>
            <p:nvPicPr>
              <p:cNvPr id="36" name="Graphic 35">
                <a:extLst>
                  <a:ext uri="{FF2B5EF4-FFF2-40B4-BE49-F238E27FC236}">
                    <a16:creationId xmlns:a16="http://schemas.microsoft.com/office/drawing/2014/main" id="{542C8853-8CE4-4754-AC5F-F227C0E09E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58758" y="5456139"/>
                <a:ext cx="499712" cy="499712"/>
              </a:xfrm>
              <a:prstGeom prst="rect">
                <a:avLst/>
              </a:prstGeom>
            </p:spPr>
          </p:pic>
        </p:grpSp>
        <p:pic>
          <p:nvPicPr>
            <p:cNvPr id="4" name="Graphic 3" descr="World">
              <a:extLst>
                <a:ext uri="{FF2B5EF4-FFF2-40B4-BE49-F238E27FC236}">
                  <a16:creationId xmlns:a16="http://schemas.microsoft.com/office/drawing/2014/main" id="{2CB401A5-2239-49D5-822A-85C4BCB7A9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07090" y="3725298"/>
              <a:ext cx="485545" cy="476068"/>
            </a:xfrm>
            <a:prstGeom prst="rect">
              <a:avLst/>
            </a:prstGeom>
          </p:spPr>
        </p:pic>
        <p:grpSp>
          <p:nvGrpSpPr>
            <p:cNvPr id="6" name="Group 5">
              <a:extLst>
                <a:ext uri="{FF2B5EF4-FFF2-40B4-BE49-F238E27FC236}">
                  <a16:creationId xmlns:a16="http://schemas.microsoft.com/office/drawing/2014/main" id="{6E8AD925-266B-4BAD-A21E-F1DF35EA80AC}"/>
                </a:ext>
              </a:extLst>
            </p:cNvPr>
            <p:cNvGrpSpPr/>
            <p:nvPr/>
          </p:nvGrpSpPr>
          <p:grpSpPr>
            <a:xfrm>
              <a:off x="7246915" y="2251818"/>
              <a:ext cx="4168622" cy="941537"/>
              <a:chOff x="4619772" y="2208290"/>
              <a:chExt cx="4169214" cy="960417"/>
            </a:xfrm>
          </p:grpSpPr>
          <p:sp>
            <p:nvSpPr>
              <p:cNvPr id="5" name="Rectangle 4">
                <a:extLst>
                  <a:ext uri="{FF2B5EF4-FFF2-40B4-BE49-F238E27FC236}">
                    <a16:creationId xmlns:a16="http://schemas.microsoft.com/office/drawing/2014/main" id="{06046251-2DAD-4632-A76C-DA89A6E31E97}"/>
                  </a:ext>
                </a:extLst>
              </p:cNvPr>
              <p:cNvSpPr/>
              <p:nvPr/>
            </p:nvSpPr>
            <p:spPr bwMode="auto">
              <a:xfrm>
                <a:off x="4619772" y="2208290"/>
                <a:ext cx="4169214" cy="9604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100">
                    <a:solidFill>
                      <a:srgbClr val="FFFFFF"/>
                    </a:solidFill>
                    <a:latin typeface="Segoe UI Semibold"/>
                    <a:cs typeface="Segoe UI" pitchFamily="34" charset="0"/>
                  </a:rPr>
                  <a:t>Azure Arc Service Endpoint</a:t>
                </a:r>
              </a:p>
            </p:txBody>
          </p:sp>
          <p:sp>
            <p:nvSpPr>
              <p:cNvPr id="41" name="Rectangle 40">
                <a:extLst>
                  <a:ext uri="{FF2B5EF4-FFF2-40B4-BE49-F238E27FC236}">
                    <a16:creationId xmlns:a16="http://schemas.microsoft.com/office/drawing/2014/main" id="{8982EAD3-106D-4762-899C-37E80A1EECB7}"/>
                  </a:ext>
                </a:extLst>
              </p:cNvPr>
              <p:cNvSpPr/>
              <p:nvPr/>
            </p:nvSpPr>
            <p:spPr bwMode="auto">
              <a:xfrm>
                <a:off x="4686111" y="2627649"/>
                <a:ext cx="1897569" cy="480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100">
                    <a:solidFill>
                      <a:srgbClr val="FFFFFF"/>
                    </a:solidFill>
                    <a:latin typeface="Segoe UI Semibold"/>
                    <a:cs typeface="Segoe UI" pitchFamily="34" charset="0"/>
                  </a:rPr>
                  <a:t>Public Endpoint</a:t>
                </a:r>
              </a:p>
            </p:txBody>
          </p:sp>
          <p:sp>
            <p:nvSpPr>
              <p:cNvPr id="42" name="Rectangle 41">
                <a:extLst>
                  <a:ext uri="{FF2B5EF4-FFF2-40B4-BE49-F238E27FC236}">
                    <a16:creationId xmlns:a16="http://schemas.microsoft.com/office/drawing/2014/main" id="{CBD0C483-851B-4E7F-A66C-262811CB8096}"/>
                  </a:ext>
                </a:extLst>
              </p:cNvPr>
              <p:cNvSpPr/>
              <p:nvPr/>
            </p:nvSpPr>
            <p:spPr bwMode="auto">
              <a:xfrm>
                <a:off x="6828675" y="2627649"/>
                <a:ext cx="1897569" cy="480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100">
                    <a:solidFill>
                      <a:srgbClr val="FFFFFF"/>
                    </a:solidFill>
                    <a:latin typeface="Segoe UI Semibold"/>
                    <a:cs typeface="Segoe UI" pitchFamily="34" charset="0"/>
                  </a:rPr>
                  <a:t>Private Endpoint</a:t>
                </a:r>
              </a:p>
            </p:txBody>
          </p:sp>
        </p:grpSp>
        <p:cxnSp>
          <p:nvCxnSpPr>
            <p:cNvPr id="69" name="Elbow Connector 20">
              <a:extLst>
                <a:ext uri="{FF2B5EF4-FFF2-40B4-BE49-F238E27FC236}">
                  <a16:creationId xmlns:a16="http://schemas.microsoft.com/office/drawing/2014/main" id="{0E6E911D-1F10-4561-A378-095F5CC28285}"/>
                </a:ext>
                <a:ext uri="{C183D7F6-B498-43B3-948B-1728B52AA6E4}">
                  <adec:decorative xmlns:adec="http://schemas.microsoft.com/office/drawing/2017/decorative" val="1"/>
                </a:ext>
              </a:extLst>
            </p:cNvPr>
            <p:cNvCxnSpPr>
              <a:cxnSpLocks/>
              <a:stCxn id="52" idx="3"/>
              <a:endCxn id="4" idx="2"/>
            </p:cNvCxnSpPr>
            <p:nvPr/>
          </p:nvCxnSpPr>
          <p:spPr>
            <a:xfrm flipV="1">
              <a:off x="2694639" y="4201366"/>
              <a:ext cx="2455224" cy="262438"/>
            </a:xfrm>
            <a:prstGeom prst="bentConnector2">
              <a:avLst/>
            </a:prstGeom>
            <a:noFill/>
            <a:ln w="19050" cap="flat" cmpd="sng" algn="ctr">
              <a:solidFill>
                <a:schemeClr val="accent1"/>
              </a:solidFill>
              <a:prstDash val="solid"/>
              <a:miter lim="800000"/>
              <a:headEnd type="none" w="med" len="med"/>
              <a:tailEnd type="none" w="lg" len="med"/>
            </a:ln>
            <a:effectLst/>
          </p:spPr>
        </p:cxnSp>
        <p:pic>
          <p:nvPicPr>
            <p:cNvPr id="31" name="Graphic 30">
              <a:extLst>
                <a:ext uri="{FF2B5EF4-FFF2-40B4-BE49-F238E27FC236}">
                  <a16:creationId xmlns:a16="http://schemas.microsoft.com/office/drawing/2014/main" id="{468F60C3-41C6-42E2-AF30-301F17ACDA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35750" y="4201366"/>
              <a:ext cx="457135" cy="457550"/>
            </a:xfrm>
            <a:prstGeom prst="rect">
              <a:avLst/>
            </a:prstGeom>
          </p:spPr>
        </p:pic>
        <p:cxnSp>
          <p:nvCxnSpPr>
            <p:cNvPr id="72" name="Elbow Connector 20">
              <a:extLst>
                <a:ext uri="{FF2B5EF4-FFF2-40B4-BE49-F238E27FC236}">
                  <a16:creationId xmlns:a16="http://schemas.microsoft.com/office/drawing/2014/main" id="{5301886B-B50A-4EF6-9194-71273656FE1F}"/>
                </a:ext>
                <a:ext uri="{C183D7F6-B498-43B3-948B-1728B52AA6E4}">
                  <adec:decorative xmlns:adec="http://schemas.microsoft.com/office/drawing/2017/decorative" val="1"/>
                </a:ext>
              </a:extLst>
            </p:cNvPr>
            <p:cNvCxnSpPr>
              <a:cxnSpLocks/>
              <a:stCxn id="41" idx="2"/>
              <a:endCxn id="92" idx="0"/>
            </p:cNvCxnSpPr>
            <p:nvPr/>
          </p:nvCxnSpPr>
          <p:spPr>
            <a:xfrm rot="16200000" flipH="1">
              <a:off x="7988496" y="3407099"/>
              <a:ext cx="1626884" cy="1080088"/>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80" name="Straight Connector 79">
              <a:extLst>
                <a:ext uri="{FF2B5EF4-FFF2-40B4-BE49-F238E27FC236}">
                  <a16:creationId xmlns:a16="http://schemas.microsoft.com/office/drawing/2014/main" id="{B1FE717A-1D26-4D1A-AD77-95630D2B80FB}"/>
                </a:ext>
                <a:ext uri="{C183D7F6-B498-43B3-948B-1728B52AA6E4}">
                  <adec:decorative xmlns:adec="http://schemas.microsoft.com/office/drawing/2017/decorative" val="1"/>
                </a:ext>
              </a:extLst>
            </p:cNvPr>
            <p:cNvCxnSpPr>
              <a:cxnSpLocks/>
              <a:stCxn id="4" idx="3"/>
            </p:cNvCxnSpPr>
            <p:nvPr/>
          </p:nvCxnSpPr>
          <p:spPr>
            <a:xfrm>
              <a:off x="5392634" y="3963332"/>
              <a:ext cx="2239962" cy="0"/>
            </a:xfrm>
            <a:prstGeom prst="line">
              <a:avLst/>
            </a:prstGeom>
            <a:noFill/>
            <a:ln w="19050" cap="flat" cmpd="sng" algn="ctr">
              <a:solidFill>
                <a:schemeClr val="accent1"/>
              </a:solidFill>
              <a:prstDash val="solid"/>
              <a:miter lim="800000"/>
              <a:headEnd type="none" w="med" len="med"/>
              <a:tailEnd type="none" w="lg" len="med"/>
            </a:ln>
            <a:effectLst/>
          </p:spPr>
        </p:cxnSp>
        <p:cxnSp>
          <p:nvCxnSpPr>
            <p:cNvPr id="54" name="Straight Connector 53">
              <a:extLst>
                <a:ext uri="{FF2B5EF4-FFF2-40B4-BE49-F238E27FC236}">
                  <a16:creationId xmlns:a16="http://schemas.microsoft.com/office/drawing/2014/main" id="{680E1098-D407-4D37-AF69-64AFACC3CFC1}"/>
                </a:ext>
                <a:ext uri="{C183D7F6-B498-43B3-948B-1728B52AA6E4}">
                  <adec:decorative xmlns:adec="http://schemas.microsoft.com/office/drawing/2017/decorative" val="1"/>
                </a:ext>
              </a:extLst>
            </p:cNvPr>
            <p:cNvCxnSpPr>
              <a:cxnSpLocks/>
            </p:cNvCxnSpPr>
            <p:nvPr/>
          </p:nvCxnSpPr>
          <p:spPr>
            <a:xfrm>
              <a:off x="7626599" y="3123155"/>
              <a:ext cx="1" cy="845451"/>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88" name="Elbow Connector 20">
              <a:extLst>
                <a:ext uri="{FF2B5EF4-FFF2-40B4-BE49-F238E27FC236}">
                  <a16:creationId xmlns:a16="http://schemas.microsoft.com/office/drawing/2014/main" id="{B1FB5162-03EE-44D7-A53E-ACCC4B318904}"/>
                </a:ext>
                <a:ext uri="{C183D7F6-B498-43B3-948B-1728B52AA6E4}">
                  <adec:decorative xmlns:adec="http://schemas.microsoft.com/office/drawing/2017/decorative" val="1"/>
                </a:ext>
              </a:extLst>
            </p:cNvPr>
            <p:cNvCxnSpPr>
              <a:cxnSpLocks/>
              <a:stCxn id="42" idx="2"/>
              <a:endCxn id="92" idx="0"/>
            </p:cNvCxnSpPr>
            <p:nvPr/>
          </p:nvCxnSpPr>
          <p:spPr>
            <a:xfrm rot="5400000">
              <a:off x="9059627" y="3416058"/>
              <a:ext cx="1626884" cy="106217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pic>
          <p:nvPicPr>
            <p:cNvPr id="92" name="Graphic 91">
              <a:extLst>
                <a:ext uri="{FF2B5EF4-FFF2-40B4-BE49-F238E27FC236}">
                  <a16:creationId xmlns:a16="http://schemas.microsoft.com/office/drawing/2014/main" id="{ECF3E8ED-75AB-4D03-9CE8-02ED7513979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59128" y="4760585"/>
              <a:ext cx="365708" cy="358570"/>
            </a:xfrm>
            <a:prstGeom prst="rect">
              <a:avLst/>
            </a:prstGeom>
          </p:spPr>
        </p:pic>
        <p:cxnSp>
          <p:nvCxnSpPr>
            <p:cNvPr id="99" name="Straight Connector 98">
              <a:extLst>
                <a:ext uri="{FF2B5EF4-FFF2-40B4-BE49-F238E27FC236}">
                  <a16:creationId xmlns:a16="http://schemas.microsoft.com/office/drawing/2014/main" id="{AE1CC842-7B3B-4CA7-8CAC-4B9752CC042A}"/>
                </a:ext>
                <a:ext uri="{C183D7F6-B498-43B3-948B-1728B52AA6E4}">
                  <adec:decorative xmlns:adec="http://schemas.microsoft.com/office/drawing/2017/decorative" val="1"/>
                </a:ext>
              </a:extLst>
            </p:cNvPr>
            <p:cNvCxnSpPr>
              <a:cxnSpLocks/>
              <a:endCxn id="122" idx="1"/>
            </p:cNvCxnSpPr>
            <p:nvPr/>
          </p:nvCxnSpPr>
          <p:spPr>
            <a:xfrm flipV="1">
              <a:off x="2692086" y="4939870"/>
              <a:ext cx="2831274" cy="2"/>
            </a:xfrm>
            <a:prstGeom prst="line">
              <a:avLst/>
            </a:prstGeom>
            <a:noFill/>
            <a:ln w="19050" cap="flat" cmpd="sng" algn="ctr">
              <a:solidFill>
                <a:schemeClr val="accent1"/>
              </a:solidFill>
              <a:prstDash val="solid"/>
              <a:miter lim="800000"/>
              <a:headEnd type="none" w="med" len="med"/>
              <a:tailEnd type="none" w="lg" len="med"/>
            </a:ln>
            <a:effectLst/>
          </p:spPr>
        </p:cxnSp>
        <p:sp>
          <p:nvSpPr>
            <p:cNvPr id="115" name="TextBox 114">
              <a:extLst>
                <a:ext uri="{FF2B5EF4-FFF2-40B4-BE49-F238E27FC236}">
                  <a16:creationId xmlns:a16="http://schemas.microsoft.com/office/drawing/2014/main" id="{5D1683EA-CE25-48BB-A06B-81F539BC2418}"/>
                </a:ext>
              </a:extLst>
            </p:cNvPr>
            <p:cNvSpPr txBox="1"/>
            <p:nvPr/>
          </p:nvSpPr>
          <p:spPr>
            <a:xfrm>
              <a:off x="8382651" y="3978659"/>
              <a:ext cx="851394" cy="244398"/>
            </a:xfrm>
            <a:prstGeom prst="rect">
              <a:avLst/>
            </a:prstGeom>
          </p:spPr>
          <p:txBody>
            <a:bodyPr wrap="none" lIns="91427" tIns="45713" rIns="91427" bIns="45713" anchor="t">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50E6FF"/>
                  </a:solidFill>
                  <a:effectLst/>
                  <a:uLnTx/>
                  <a:uFillTx/>
                  <a:latin typeface="Segoe UI Symbol"/>
                  <a:ea typeface="Segoe UI Symbol"/>
                </a:defRPr>
              </a:lvl1pPr>
            </a:lstStyle>
            <a:p>
              <a:pPr defTabSz="914225">
                <a:defRPr/>
              </a:pPr>
              <a:r>
                <a:rPr lang="en-US">
                  <a:solidFill>
                    <a:srgbClr val="FFFFFF"/>
                  </a:solidFill>
                </a:rPr>
                <a:t>Service tag </a:t>
              </a:r>
            </a:p>
          </p:txBody>
        </p:sp>
        <p:sp>
          <p:nvSpPr>
            <p:cNvPr id="116" name="TextBox 115">
              <a:extLst>
                <a:ext uri="{FF2B5EF4-FFF2-40B4-BE49-F238E27FC236}">
                  <a16:creationId xmlns:a16="http://schemas.microsoft.com/office/drawing/2014/main" id="{5419048A-9535-43FD-AC47-80BE9DF03E97}"/>
                </a:ext>
              </a:extLst>
            </p:cNvPr>
            <p:cNvSpPr txBox="1"/>
            <p:nvPr/>
          </p:nvSpPr>
          <p:spPr>
            <a:xfrm>
              <a:off x="9462740" y="4007332"/>
              <a:ext cx="846587" cy="244398"/>
            </a:xfrm>
            <a:prstGeom prst="rect">
              <a:avLst/>
            </a:prstGeom>
          </p:spPr>
          <p:txBody>
            <a:bodyPr wrap="none" lIns="91427" tIns="45713" rIns="91427" bIns="45713" anchor="t">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50E6FF"/>
                  </a:solidFill>
                  <a:effectLst/>
                  <a:uLnTx/>
                  <a:uFillTx/>
                  <a:latin typeface="Segoe UI Symbol"/>
                  <a:ea typeface="Segoe UI Symbol"/>
                </a:defRPr>
              </a:lvl1pPr>
            </a:lstStyle>
            <a:p>
              <a:pPr defTabSz="914225">
                <a:defRPr/>
              </a:pPr>
              <a:r>
                <a:rPr lang="en-US">
                  <a:solidFill>
                    <a:srgbClr val="FFFFFF"/>
                  </a:solidFill>
                </a:rPr>
                <a:t>Private Link</a:t>
              </a:r>
            </a:p>
          </p:txBody>
        </p:sp>
        <p:pic>
          <p:nvPicPr>
            <p:cNvPr id="118" name="Graphic 117">
              <a:extLst>
                <a:ext uri="{FF2B5EF4-FFF2-40B4-BE49-F238E27FC236}">
                  <a16:creationId xmlns:a16="http://schemas.microsoft.com/office/drawing/2014/main" id="{0DC3FC69-A327-4CF5-9C43-696CBB9052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71280" y="3546013"/>
              <a:ext cx="365708" cy="358570"/>
            </a:xfrm>
            <a:prstGeom prst="rect">
              <a:avLst/>
            </a:prstGeom>
          </p:spPr>
        </p:pic>
        <p:pic>
          <p:nvPicPr>
            <p:cNvPr id="120" name="Graphic 119">
              <a:extLst>
                <a:ext uri="{FF2B5EF4-FFF2-40B4-BE49-F238E27FC236}">
                  <a16:creationId xmlns:a16="http://schemas.microsoft.com/office/drawing/2014/main" id="{A62636B3-F0CD-4E5A-9F68-3311D7CDC87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30601" y="3649072"/>
              <a:ext cx="253391" cy="248445"/>
            </a:xfrm>
            <a:prstGeom prst="rect">
              <a:avLst/>
            </a:prstGeom>
          </p:spPr>
        </p:pic>
        <p:pic>
          <p:nvPicPr>
            <p:cNvPr id="122" name="Graphic 121">
              <a:extLst>
                <a:ext uri="{FF2B5EF4-FFF2-40B4-BE49-F238E27FC236}">
                  <a16:creationId xmlns:a16="http://schemas.microsoft.com/office/drawing/2014/main" id="{A78B658E-B2DD-449E-9F20-974B67F8CF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23360" y="4760585"/>
              <a:ext cx="365708" cy="358570"/>
            </a:xfrm>
            <a:prstGeom prst="rect">
              <a:avLst/>
            </a:prstGeom>
          </p:spPr>
        </p:pic>
        <p:pic>
          <p:nvPicPr>
            <p:cNvPr id="124" name="Graphic 123">
              <a:extLst>
                <a:ext uri="{FF2B5EF4-FFF2-40B4-BE49-F238E27FC236}">
                  <a16:creationId xmlns:a16="http://schemas.microsoft.com/office/drawing/2014/main" id="{60799769-4B4E-4999-BA50-37BB57C43B1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964698" y="4759549"/>
              <a:ext cx="365708" cy="358570"/>
            </a:xfrm>
            <a:prstGeom prst="rect">
              <a:avLst/>
            </a:prstGeom>
          </p:spPr>
        </p:pic>
        <p:cxnSp>
          <p:nvCxnSpPr>
            <p:cNvPr id="126" name="Straight Connector 125">
              <a:extLst>
                <a:ext uri="{FF2B5EF4-FFF2-40B4-BE49-F238E27FC236}">
                  <a16:creationId xmlns:a16="http://schemas.microsoft.com/office/drawing/2014/main" id="{E12ECEFD-C2EE-42D6-B5AF-61FDF4753051}"/>
                </a:ext>
                <a:ext uri="{C183D7F6-B498-43B3-948B-1728B52AA6E4}">
                  <adec:decorative xmlns:adec="http://schemas.microsoft.com/office/drawing/2017/decorative" val="1"/>
                </a:ext>
              </a:extLst>
            </p:cNvPr>
            <p:cNvCxnSpPr>
              <a:cxnSpLocks/>
            </p:cNvCxnSpPr>
            <p:nvPr/>
          </p:nvCxnSpPr>
          <p:spPr>
            <a:xfrm>
              <a:off x="6409087" y="4938834"/>
              <a:ext cx="2689030" cy="0"/>
            </a:xfrm>
            <a:prstGeom prst="line">
              <a:avLst/>
            </a:prstGeom>
            <a:noFill/>
            <a:ln w="19050" cap="flat" cmpd="sng" algn="ctr">
              <a:solidFill>
                <a:schemeClr val="accent1"/>
              </a:solidFill>
              <a:prstDash val="solid"/>
              <a:miter lim="800000"/>
              <a:headEnd type="none" w="med" len="med"/>
              <a:tailEnd type="none" w="lg" len="med"/>
            </a:ln>
            <a:effectLst/>
          </p:spPr>
        </p:cxnSp>
        <p:sp>
          <p:nvSpPr>
            <p:cNvPr id="130" name="Rectangle 129">
              <a:extLst>
                <a:ext uri="{FF2B5EF4-FFF2-40B4-BE49-F238E27FC236}">
                  <a16:creationId xmlns:a16="http://schemas.microsoft.com/office/drawing/2014/main" id="{936A9F28-8805-4DB3-B872-65CE9445BB6B}"/>
                </a:ext>
              </a:extLst>
            </p:cNvPr>
            <p:cNvSpPr/>
            <p:nvPr/>
          </p:nvSpPr>
          <p:spPr>
            <a:xfrm>
              <a:off x="5171519" y="5100135"/>
              <a:ext cx="1532574" cy="398279"/>
            </a:xfrm>
            <a:prstGeom prst="rect">
              <a:avLst/>
            </a:prstGeom>
          </p:spPr>
          <p:txBody>
            <a:bodyPr wrap="none" lIns="91427" tIns="45713" rIns="91427" bIns="45713" anchor="t">
              <a:spAutoFit/>
            </a:bodyPr>
            <a:lstStyle/>
            <a:p>
              <a:pPr algn="ctr" defTabSz="914225">
                <a:defRPr/>
              </a:pPr>
              <a:r>
                <a:rPr lang="en-US" sz="1000">
                  <a:solidFill>
                    <a:srgbClr val="FFFFFF"/>
                  </a:solidFill>
                  <a:latin typeface="Segoe UI Symbol"/>
                  <a:ea typeface="Segoe UI Symbol"/>
                </a:rPr>
                <a:t>Azure Express Route &amp; </a:t>
              </a:r>
            </a:p>
            <a:p>
              <a:pPr algn="ctr" defTabSz="914225">
                <a:defRPr/>
              </a:pPr>
              <a:r>
                <a:rPr lang="en-US" sz="1000">
                  <a:solidFill>
                    <a:srgbClr val="FFFFFF"/>
                  </a:solidFill>
                  <a:latin typeface="Segoe UI Symbol"/>
                  <a:ea typeface="Segoe UI Symbol"/>
                </a:rPr>
                <a:t>Site-to-Site VPN</a:t>
              </a:r>
            </a:p>
          </p:txBody>
        </p:sp>
        <p:sp>
          <p:nvSpPr>
            <p:cNvPr id="132" name="Rectangle 131">
              <a:extLst>
                <a:ext uri="{FF2B5EF4-FFF2-40B4-BE49-F238E27FC236}">
                  <a16:creationId xmlns:a16="http://schemas.microsoft.com/office/drawing/2014/main" id="{DAEA031F-7EED-4E66-9765-B03F8B1F3F0D}"/>
                </a:ext>
              </a:extLst>
            </p:cNvPr>
            <p:cNvSpPr/>
            <p:nvPr/>
          </p:nvSpPr>
          <p:spPr>
            <a:xfrm>
              <a:off x="4835558" y="3517217"/>
              <a:ext cx="639828" cy="244398"/>
            </a:xfrm>
            <a:prstGeom prst="rect">
              <a:avLst/>
            </a:prstGeom>
          </p:spPr>
          <p:txBody>
            <a:bodyPr wrap="none" lIns="91427" tIns="45713" rIns="91427" bIns="45713" anchor="t">
              <a:spAutoFit/>
            </a:bodyPr>
            <a:lstStyle/>
            <a:p>
              <a:pPr defTabSz="914225">
                <a:defRPr/>
              </a:pPr>
              <a:r>
                <a:rPr lang="en-US" sz="1000">
                  <a:solidFill>
                    <a:srgbClr val="FFFFFF"/>
                  </a:solidFill>
                  <a:latin typeface="Segoe UI Symbol"/>
                  <a:ea typeface="Segoe UI Symbol"/>
                </a:rPr>
                <a:t>Internet</a:t>
              </a:r>
            </a:p>
          </p:txBody>
        </p:sp>
        <p:sp>
          <p:nvSpPr>
            <p:cNvPr id="133" name="Rectangle 132">
              <a:extLst>
                <a:ext uri="{FF2B5EF4-FFF2-40B4-BE49-F238E27FC236}">
                  <a16:creationId xmlns:a16="http://schemas.microsoft.com/office/drawing/2014/main" id="{30BF7067-F0BF-46FB-BA68-71649D3AC6F0}"/>
                </a:ext>
              </a:extLst>
            </p:cNvPr>
            <p:cNvSpPr/>
            <p:nvPr/>
          </p:nvSpPr>
          <p:spPr>
            <a:xfrm>
              <a:off x="4414925" y="4627281"/>
              <a:ext cx="501990" cy="244398"/>
            </a:xfrm>
            <a:prstGeom prst="rect">
              <a:avLst/>
            </a:prstGeom>
          </p:spPr>
          <p:txBody>
            <a:bodyPr wrap="none" lIns="91427" tIns="45713" rIns="91427" bIns="45713" anchor="t">
              <a:spAutoFit/>
            </a:bodyPr>
            <a:lstStyle/>
            <a:p>
              <a:pPr defTabSz="914225">
                <a:defRPr/>
              </a:pPr>
              <a:r>
                <a:rPr lang="en-US" sz="1000">
                  <a:solidFill>
                    <a:srgbClr val="FFFFFF"/>
                  </a:solidFill>
                  <a:latin typeface="Segoe UI Symbol"/>
                  <a:ea typeface="Segoe UI Symbol"/>
                </a:rPr>
                <a:t>Proxy</a:t>
              </a:r>
            </a:p>
          </p:txBody>
        </p:sp>
        <p:pic>
          <p:nvPicPr>
            <p:cNvPr id="55" name="Graphic 54" descr="Badge 1">
              <a:extLst>
                <a:ext uri="{FF2B5EF4-FFF2-40B4-BE49-F238E27FC236}">
                  <a16:creationId xmlns:a16="http://schemas.microsoft.com/office/drawing/2014/main" id="{ABC1C145-61DA-402B-8F61-DBDE30644AF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73385" y="3649072"/>
              <a:ext cx="274281" cy="268927"/>
            </a:xfrm>
            <a:prstGeom prst="rect">
              <a:avLst/>
            </a:prstGeom>
          </p:spPr>
        </p:pic>
        <p:sp>
          <p:nvSpPr>
            <p:cNvPr id="10" name="Freeform: Shape 9">
              <a:extLst>
                <a:ext uri="{FF2B5EF4-FFF2-40B4-BE49-F238E27FC236}">
                  <a16:creationId xmlns:a16="http://schemas.microsoft.com/office/drawing/2014/main" id="{847EF48F-E374-3009-DF81-8FA93A7DE65B}"/>
                </a:ext>
              </a:extLst>
            </p:cNvPr>
            <p:cNvSpPr/>
            <p:nvPr/>
          </p:nvSpPr>
          <p:spPr>
            <a:xfrm>
              <a:off x="10211312" y="3357804"/>
              <a:ext cx="28459" cy="40728"/>
            </a:xfrm>
            <a:custGeom>
              <a:avLst/>
              <a:gdLst>
                <a:gd name="connsiteX0" fmla="*/ 13283 w 28459"/>
                <a:gd name="connsiteY0" fmla="*/ 24047 h 40728"/>
                <a:gd name="connsiteX1" fmla="*/ 6737 w 28459"/>
                <a:gd name="connsiteY1" fmla="*/ 32731 h 40728"/>
                <a:gd name="connsiteX2" fmla="*/ 0 w 28459"/>
                <a:gd name="connsiteY2" fmla="*/ 40728 h 40728"/>
                <a:gd name="connsiteX3" fmla="*/ 28460 w 28459"/>
                <a:gd name="connsiteY3" fmla="*/ 40728 h 40728"/>
                <a:gd name="connsiteX4" fmla="*/ 28460 w 28459"/>
                <a:gd name="connsiteY4" fmla="*/ 0 h 40728"/>
                <a:gd name="connsiteX5" fmla="*/ 20303 w 28459"/>
                <a:gd name="connsiteY5" fmla="*/ 13533 h 40728"/>
                <a:gd name="connsiteX6" fmla="*/ 13283 w 28459"/>
                <a:gd name="connsiteY6" fmla="*/ 24047 h 4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9" h="40728">
                  <a:moveTo>
                    <a:pt x="13283" y="24047"/>
                  </a:moveTo>
                  <a:cubicBezTo>
                    <a:pt x="11066" y="27178"/>
                    <a:pt x="8884" y="30073"/>
                    <a:pt x="6737" y="32731"/>
                  </a:cubicBezTo>
                  <a:cubicBezTo>
                    <a:pt x="4590" y="35388"/>
                    <a:pt x="2345" y="38054"/>
                    <a:pt x="0" y="40728"/>
                  </a:cubicBezTo>
                  <a:lnTo>
                    <a:pt x="28460" y="40728"/>
                  </a:lnTo>
                  <a:lnTo>
                    <a:pt x="28460" y="0"/>
                  </a:lnTo>
                  <a:cubicBezTo>
                    <a:pt x="25484" y="5147"/>
                    <a:pt x="22765" y="9658"/>
                    <a:pt x="20303" y="13533"/>
                  </a:cubicBezTo>
                  <a:cubicBezTo>
                    <a:pt x="17840" y="17408"/>
                    <a:pt x="15500" y="20913"/>
                    <a:pt x="13283" y="24047"/>
                  </a:cubicBezTo>
                  <a:close/>
                </a:path>
              </a:pathLst>
            </a:custGeom>
            <a:solidFill>
              <a:srgbClr val="50E6FF"/>
            </a:solidFill>
            <a:ln w="236"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3563649F-D59E-AB4A-1828-4B7A6D00F9CF}"/>
                </a:ext>
              </a:extLst>
            </p:cNvPr>
            <p:cNvSpPr/>
            <p:nvPr/>
          </p:nvSpPr>
          <p:spPr>
            <a:xfrm>
              <a:off x="10127577" y="3281003"/>
              <a:ext cx="217024" cy="212788"/>
            </a:xfrm>
            <a:custGeom>
              <a:avLst/>
              <a:gdLst>
                <a:gd name="connsiteX0" fmla="*/ 108515 w 217024"/>
                <a:gd name="connsiteY0" fmla="*/ 0 h 212788"/>
                <a:gd name="connsiteX1" fmla="*/ 0 w 217024"/>
                <a:gd name="connsiteY1" fmla="*/ 106391 h 212788"/>
                <a:gd name="connsiteX2" fmla="*/ 108510 w 217024"/>
                <a:gd name="connsiteY2" fmla="*/ 212788 h 212788"/>
                <a:gd name="connsiteX3" fmla="*/ 217025 w 217024"/>
                <a:gd name="connsiteY3" fmla="*/ 106397 h 212788"/>
                <a:gd name="connsiteX4" fmla="*/ 217025 w 217024"/>
                <a:gd name="connsiteY4" fmla="*/ 106394 h 212788"/>
                <a:gd name="connsiteX5" fmla="*/ 108610 w 217024"/>
                <a:gd name="connsiteY5" fmla="*/ 0 h 212788"/>
                <a:gd name="connsiteX6" fmla="*/ 108515 w 217024"/>
                <a:gd name="connsiteY6" fmla="*/ 0 h 212788"/>
                <a:gd name="connsiteX7" fmla="*/ 141603 w 217024"/>
                <a:gd name="connsiteY7" fmla="*/ 131026 h 212788"/>
                <a:gd name="connsiteX8" fmla="*/ 128606 w 217024"/>
                <a:gd name="connsiteY8" fmla="*/ 131026 h 212788"/>
                <a:gd name="connsiteX9" fmla="*/ 128606 w 217024"/>
                <a:gd name="connsiteY9" fmla="*/ 151025 h 212788"/>
                <a:gd name="connsiteX10" fmla="*/ 112195 w 217024"/>
                <a:gd name="connsiteY10" fmla="*/ 151025 h 212788"/>
                <a:gd name="connsiteX11" fmla="*/ 112195 w 217024"/>
                <a:gd name="connsiteY11" fmla="*/ 131026 h 212788"/>
                <a:gd name="connsiteX12" fmla="*/ 67513 w 217024"/>
                <a:gd name="connsiteY12" fmla="*/ 131026 h 212788"/>
                <a:gd name="connsiteX13" fmla="*/ 67513 w 217024"/>
                <a:gd name="connsiteY13" fmla="*/ 118286 h 212788"/>
                <a:gd name="connsiteX14" fmla="*/ 80510 w 217024"/>
                <a:gd name="connsiteY14" fmla="*/ 103402 h 212788"/>
                <a:gd name="connsiteX15" fmla="*/ 92464 w 217024"/>
                <a:gd name="connsiteY15" fmla="*/ 87544 h 212788"/>
                <a:gd name="connsiteX16" fmla="*/ 102855 w 217024"/>
                <a:gd name="connsiteY16" fmla="*/ 71546 h 212788"/>
                <a:gd name="connsiteX17" fmla="*/ 111341 w 217024"/>
                <a:gd name="connsiteY17" fmla="*/ 56153 h 212788"/>
                <a:gd name="connsiteX18" fmla="*/ 128606 w 217024"/>
                <a:gd name="connsiteY18" fmla="*/ 56153 h 212788"/>
                <a:gd name="connsiteX19" fmla="*/ 128606 w 217024"/>
                <a:gd name="connsiteY19" fmla="*/ 117541 h 212788"/>
                <a:gd name="connsiteX20" fmla="*/ 141603 w 217024"/>
                <a:gd name="connsiteY20" fmla="*/ 117541 h 2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024" h="212788">
                  <a:moveTo>
                    <a:pt x="108515" y="0"/>
                  </a:moveTo>
                  <a:cubicBezTo>
                    <a:pt x="48585" y="-2"/>
                    <a:pt x="2" y="47631"/>
                    <a:pt x="0" y="106391"/>
                  </a:cubicBezTo>
                  <a:cubicBezTo>
                    <a:pt x="-2" y="165151"/>
                    <a:pt x="48580" y="212787"/>
                    <a:pt x="108510" y="212788"/>
                  </a:cubicBezTo>
                  <a:cubicBezTo>
                    <a:pt x="168439" y="212790"/>
                    <a:pt x="217023" y="165157"/>
                    <a:pt x="217025" y="106397"/>
                  </a:cubicBezTo>
                  <a:cubicBezTo>
                    <a:pt x="217025" y="106396"/>
                    <a:pt x="217025" y="106395"/>
                    <a:pt x="217025" y="106394"/>
                  </a:cubicBezTo>
                  <a:cubicBezTo>
                    <a:pt x="217052" y="47661"/>
                    <a:pt x="168513" y="26"/>
                    <a:pt x="108610" y="0"/>
                  </a:cubicBezTo>
                  <a:cubicBezTo>
                    <a:pt x="108578" y="0"/>
                    <a:pt x="108547" y="0"/>
                    <a:pt x="108515" y="0"/>
                  </a:cubicBezTo>
                  <a:close/>
                  <a:moveTo>
                    <a:pt x="141603" y="131026"/>
                  </a:moveTo>
                  <a:lnTo>
                    <a:pt x="128606" y="131026"/>
                  </a:lnTo>
                  <a:lnTo>
                    <a:pt x="128606" y="151025"/>
                  </a:lnTo>
                  <a:lnTo>
                    <a:pt x="112195" y="151025"/>
                  </a:lnTo>
                  <a:lnTo>
                    <a:pt x="112195" y="131026"/>
                  </a:lnTo>
                  <a:lnTo>
                    <a:pt x="67513" y="131026"/>
                  </a:lnTo>
                  <a:lnTo>
                    <a:pt x="67513" y="118286"/>
                  </a:lnTo>
                  <a:cubicBezTo>
                    <a:pt x="71940" y="113572"/>
                    <a:pt x="76272" y="108611"/>
                    <a:pt x="80510" y="103402"/>
                  </a:cubicBezTo>
                  <a:cubicBezTo>
                    <a:pt x="84748" y="98194"/>
                    <a:pt x="88733" y="92908"/>
                    <a:pt x="92464" y="87544"/>
                  </a:cubicBezTo>
                  <a:cubicBezTo>
                    <a:pt x="96195" y="82180"/>
                    <a:pt x="99659" y="76848"/>
                    <a:pt x="102855" y="71546"/>
                  </a:cubicBezTo>
                  <a:cubicBezTo>
                    <a:pt x="106052" y="66244"/>
                    <a:pt x="108880" y="61113"/>
                    <a:pt x="111341" y="56153"/>
                  </a:cubicBezTo>
                  <a:lnTo>
                    <a:pt x="128606" y="56153"/>
                  </a:lnTo>
                  <a:lnTo>
                    <a:pt x="128606" y="117541"/>
                  </a:lnTo>
                  <a:lnTo>
                    <a:pt x="141603" y="117541"/>
                  </a:lnTo>
                  <a:close/>
                </a:path>
              </a:pathLst>
            </a:custGeom>
            <a:solidFill>
              <a:srgbClr val="50E6FF"/>
            </a:solidFill>
            <a:ln w="236" cap="flat">
              <a:noFill/>
              <a:prstDash val="solid"/>
              <a:miter/>
            </a:ln>
          </p:spPr>
          <p:txBody>
            <a:bodyPr rtlCol="0" anchor="ctr"/>
            <a:lstStyle/>
            <a:p>
              <a:endParaRPr lang="fr-FR" dirty="0"/>
            </a:p>
          </p:txBody>
        </p:sp>
        <p:sp>
          <p:nvSpPr>
            <p:cNvPr id="14" name="Oval 13">
              <a:extLst>
                <a:ext uri="{FF2B5EF4-FFF2-40B4-BE49-F238E27FC236}">
                  <a16:creationId xmlns:a16="http://schemas.microsoft.com/office/drawing/2014/main" id="{920067DE-49C6-1052-B188-D3359BACE97B}"/>
                </a:ext>
              </a:extLst>
            </p:cNvPr>
            <p:cNvSpPr/>
            <p:nvPr/>
          </p:nvSpPr>
          <p:spPr bwMode="auto">
            <a:xfrm>
              <a:off x="10122809" y="3271965"/>
              <a:ext cx="230863" cy="2308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bg1"/>
                  </a:solidFill>
                  <a:ea typeface="Segoe UI" pitchFamily="34" charset="0"/>
                  <a:cs typeface="Segoe UI" pitchFamily="34" charset="0"/>
                </a:rPr>
                <a:t>3</a:t>
              </a:r>
              <a:endParaRPr lang="fr-FR" sz="1200"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2494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7D7B-034A-82FA-02C2-6ABE1D01E151}"/>
              </a:ext>
            </a:extLst>
          </p:cNvPr>
          <p:cNvSpPr>
            <a:spLocks noGrp="1"/>
          </p:cNvSpPr>
          <p:nvPr>
            <p:ph type="title"/>
          </p:nvPr>
        </p:nvSpPr>
        <p:spPr>
          <a:xfrm>
            <a:off x="588263" y="457200"/>
            <a:ext cx="11205151" cy="553998"/>
          </a:xfrm>
        </p:spPr>
        <p:txBody>
          <a:bodyPr/>
          <a:lstStyle/>
          <a:p>
            <a:r>
              <a:rPr lang="fr-FR" dirty="0"/>
              <a:t>Azure </a:t>
            </a:r>
            <a:r>
              <a:rPr lang="fr-FR" dirty="0" err="1"/>
              <a:t>Connected</a:t>
            </a:r>
            <a:r>
              <a:rPr lang="fr-FR" dirty="0"/>
              <a:t> Machine agent </a:t>
            </a:r>
            <a:r>
              <a:rPr lang="fr-FR" dirty="0" err="1"/>
              <a:t>connectivity</a:t>
            </a:r>
            <a:endParaRPr lang="fr-FR" dirty="0"/>
          </a:p>
        </p:txBody>
      </p:sp>
      <p:sp>
        <p:nvSpPr>
          <p:cNvPr id="3" name="Oval 2">
            <a:extLst>
              <a:ext uri="{FF2B5EF4-FFF2-40B4-BE49-F238E27FC236}">
                <a16:creationId xmlns:a16="http://schemas.microsoft.com/office/drawing/2014/main" id="{D942A920-DDFF-C244-DBB7-0A2893DDCA20}"/>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endParaRPr lang="fr-FR" sz="2000" dirty="0" err="1">
              <a:solidFill>
                <a:srgbClr val="FFFFFF"/>
              </a:solidFill>
              <a:ea typeface="Segoe UI" pitchFamily="34" charset="0"/>
              <a:cs typeface="Segoe UI" pitchFamily="34" charset="0"/>
            </a:endParaRPr>
          </a:p>
        </p:txBody>
      </p:sp>
      <p:pic>
        <p:nvPicPr>
          <p:cNvPr id="3074" name="Picture 2" descr="Diagram of basic resource topology">
            <a:extLst>
              <a:ext uri="{FF2B5EF4-FFF2-40B4-BE49-F238E27FC236}">
                <a16:creationId xmlns:a16="http://schemas.microsoft.com/office/drawing/2014/main" id="{C668A067-4A52-5B98-6FC9-7B50D6AB8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073" y="1351167"/>
            <a:ext cx="9189853" cy="504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86279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9B5D-4BDE-447E-6C1E-95B5EC4FE47F}"/>
              </a:ext>
            </a:extLst>
          </p:cNvPr>
          <p:cNvSpPr>
            <a:spLocks noGrp="1"/>
          </p:cNvSpPr>
          <p:nvPr>
            <p:ph type="title"/>
          </p:nvPr>
        </p:nvSpPr>
        <p:spPr>
          <a:xfrm>
            <a:off x="588263" y="457200"/>
            <a:ext cx="11018520" cy="984885"/>
          </a:xfrm>
        </p:spPr>
        <p:txBody>
          <a:bodyPr/>
          <a:lstStyle/>
          <a:p>
            <a:r>
              <a:rPr lang="en-US" sz="3200"/>
              <a:t>Azure partners with several monitoring</a:t>
            </a:r>
            <a:br>
              <a:rPr lang="en-US" sz="3200"/>
            </a:br>
            <a:r>
              <a:rPr lang="en-US" sz="3200"/>
              <a:t>and analytics solutions</a:t>
            </a:r>
          </a:p>
        </p:txBody>
      </p:sp>
      <p:pic>
        <p:nvPicPr>
          <p:cNvPr id="4" name="Picture 3" descr="Circonus logo">
            <a:extLst>
              <a:ext uri="{FF2B5EF4-FFF2-40B4-BE49-F238E27FC236}">
                <a16:creationId xmlns:a16="http://schemas.microsoft.com/office/drawing/2014/main" id="{7734AF9E-0EC9-42C1-FE6B-DE514F3E1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919" y="2234670"/>
            <a:ext cx="711456" cy="471340"/>
          </a:xfrm>
          <a:prstGeom prst="rect">
            <a:avLst/>
          </a:prstGeom>
        </p:spPr>
      </p:pic>
      <p:pic>
        <p:nvPicPr>
          <p:cNvPr id="35" name="Picture 34" descr="Moogsoft logo">
            <a:extLst>
              <a:ext uri="{FF2B5EF4-FFF2-40B4-BE49-F238E27FC236}">
                <a16:creationId xmlns:a16="http://schemas.microsoft.com/office/drawing/2014/main" id="{B201FE41-71AC-B528-7758-D57A724D82D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530758" y="2183190"/>
            <a:ext cx="835347" cy="574301"/>
          </a:xfrm>
          <a:prstGeom prst="rect">
            <a:avLst/>
          </a:prstGeom>
        </p:spPr>
      </p:pic>
      <p:pic>
        <p:nvPicPr>
          <p:cNvPr id="37" name="Graphic 36" descr="Alert Logic logo">
            <a:extLst>
              <a:ext uri="{FF2B5EF4-FFF2-40B4-BE49-F238E27FC236}">
                <a16:creationId xmlns:a16="http://schemas.microsoft.com/office/drawing/2014/main" id="{07E8E287-2253-E071-1925-87862DC148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0888" y="2320009"/>
            <a:ext cx="1202656" cy="300664"/>
          </a:xfrm>
          <a:prstGeom prst="rect">
            <a:avLst/>
          </a:prstGeom>
        </p:spPr>
      </p:pic>
      <p:pic>
        <p:nvPicPr>
          <p:cNvPr id="39" name="Picture 38" descr="ScienceLogic logo">
            <a:extLst>
              <a:ext uri="{FF2B5EF4-FFF2-40B4-BE49-F238E27FC236}">
                <a16:creationId xmlns:a16="http://schemas.microsoft.com/office/drawing/2014/main" id="{010468D6-9C03-8EDE-8DDF-065C29444351}"/>
              </a:ext>
            </a:extLst>
          </p:cNvPr>
          <p:cNvPicPr>
            <a:picLocks noChangeAspect="1"/>
          </p:cNvPicPr>
          <p:nvPr/>
        </p:nvPicPr>
        <p:blipFill>
          <a:blip r:embed="rId8"/>
          <a:stretch>
            <a:fillRect/>
          </a:stretch>
        </p:blipFill>
        <p:spPr>
          <a:xfrm>
            <a:off x="5493655" y="2349872"/>
            <a:ext cx="1204690" cy="240938"/>
          </a:xfrm>
          <a:prstGeom prst="rect">
            <a:avLst/>
          </a:prstGeom>
        </p:spPr>
      </p:pic>
      <p:pic>
        <p:nvPicPr>
          <p:cNvPr id="41" name="Picture 40" descr="Appdynamics logo">
            <a:extLst>
              <a:ext uri="{FF2B5EF4-FFF2-40B4-BE49-F238E27FC236}">
                <a16:creationId xmlns:a16="http://schemas.microsoft.com/office/drawing/2014/main" id="{A2318BA4-943B-46F3-A8EA-01960E43B4C6}"/>
              </a:ext>
            </a:extLst>
          </p:cNvPr>
          <p:cNvPicPr>
            <a:picLocks noChangeAspect="1"/>
          </p:cNvPicPr>
          <p:nvPr/>
        </p:nvPicPr>
        <p:blipFill>
          <a:blip r:embed="rId9"/>
          <a:stretch>
            <a:fillRect/>
          </a:stretch>
        </p:blipFill>
        <p:spPr>
          <a:xfrm>
            <a:off x="7022536" y="2350681"/>
            <a:ext cx="1294494" cy="239318"/>
          </a:xfrm>
          <a:prstGeom prst="rect">
            <a:avLst/>
          </a:prstGeom>
        </p:spPr>
      </p:pic>
      <p:pic>
        <p:nvPicPr>
          <p:cNvPr id="44" name="Picture 43" descr="PagerDuty logo">
            <a:extLst>
              <a:ext uri="{FF2B5EF4-FFF2-40B4-BE49-F238E27FC236}">
                <a16:creationId xmlns:a16="http://schemas.microsoft.com/office/drawing/2014/main" id="{DFA983DF-9693-E1C2-D9FC-4813AB2B796B}"/>
              </a:ext>
            </a:extLst>
          </p:cNvPr>
          <p:cNvPicPr>
            <a:picLocks noChangeAspect="1"/>
          </p:cNvPicPr>
          <p:nvPr/>
        </p:nvPicPr>
        <p:blipFill>
          <a:blip r:embed="rId10"/>
          <a:stretch>
            <a:fillRect/>
          </a:stretch>
        </p:blipFill>
        <p:spPr>
          <a:xfrm>
            <a:off x="8825892" y="2384684"/>
            <a:ext cx="835350" cy="171312"/>
          </a:xfrm>
          <a:prstGeom prst="rect">
            <a:avLst/>
          </a:prstGeom>
        </p:spPr>
      </p:pic>
      <p:pic>
        <p:nvPicPr>
          <p:cNvPr id="46" name="Picture 45" descr="Splunk logo">
            <a:extLst>
              <a:ext uri="{FF2B5EF4-FFF2-40B4-BE49-F238E27FC236}">
                <a16:creationId xmlns:a16="http://schemas.microsoft.com/office/drawing/2014/main" id="{49FE2CFF-DA25-C642-8CBD-34557D7E04B0}"/>
              </a:ext>
            </a:extLst>
          </p:cNvPr>
          <p:cNvPicPr>
            <a:picLocks noChangeAspect="1"/>
          </p:cNvPicPr>
          <p:nvPr/>
        </p:nvPicPr>
        <p:blipFill>
          <a:blip r:embed="rId11">
            <a:clrChange>
              <a:clrFrom>
                <a:srgbClr val="000000"/>
              </a:clrFrom>
              <a:clrTo>
                <a:srgbClr val="000000">
                  <a:alpha val="0"/>
                </a:srgbClr>
              </a:clrTo>
            </a:clrChange>
          </a:blip>
          <a:stretch>
            <a:fillRect/>
          </a:stretch>
        </p:blipFill>
        <p:spPr>
          <a:xfrm>
            <a:off x="10299956" y="2095227"/>
            <a:ext cx="1034794" cy="750226"/>
          </a:xfrm>
          <a:prstGeom prst="rect">
            <a:avLst/>
          </a:prstGeom>
        </p:spPr>
      </p:pic>
      <p:pic>
        <p:nvPicPr>
          <p:cNvPr id="48" name="Picture 47" descr="Logic Monitor logo">
            <a:extLst>
              <a:ext uri="{FF2B5EF4-FFF2-40B4-BE49-F238E27FC236}">
                <a16:creationId xmlns:a16="http://schemas.microsoft.com/office/drawing/2014/main" id="{E54E3D95-EC37-1140-A535-88893AFA6541}"/>
              </a:ext>
            </a:extLst>
          </p:cNvPr>
          <p:cNvPicPr>
            <a:picLocks noChangeAspect="1"/>
          </p:cNvPicPr>
          <p:nvPr/>
        </p:nvPicPr>
        <p:blipFill>
          <a:blip r:embed="rId12"/>
          <a:stretch>
            <a:fillRect/>
          </a:stretch>
        </p:blipFill>
        <p:spPr>
          <a:xfrm>
            <a:off x="996694" y="3250286"/>
            <a:ext cx="755906" cy="255502"/>
          </a:xfrm>
          <a:prstGeom prst="rect">
            <a:avLst/>
          </a:prstGeom>
        </p:spPr>
      </p:pic>
      <p:pic>
        <p:nvPicPr>
          <p:cNvPr id="51" name="Picture 50" descr="Prometheus logo">
            <a:extLst>
              <a:ext uri="{FF2B5EF4-FFF2-40B4-BE49-F238E27FC236}">
                <a16:creationId xmlns:a16="http://schemas.microsoft.com/office/drawing/2014/main" id="{E621F115-5CAA-C8F6-BE0C-48D8CC64628B}"/>
              </a:ext>
            </a:extLst>
          </p:cNvPr>
          <p:cNvPicPr>
            <a:picLocks noChangeAspect="1"/>
          </p:cNvPicPr>
          <p:nvPr/>
        </p:nvPicPr>
        <p:blipFill>
          <a:blip r:embed="rId13"/>
          <a:stretch>
            <a:fillRect/>
          </a:stretch>
        </p:blipFill>
        <p:spPr>
          <a:xfrm>
            <a:off x="2426499" y="3104902"/>
            <a:ext cx="1043866" cy="546270"/>
          </a:xfrm>
          <a:prstGeom prst="rect">
            <a:avLst/>
          </a:prstGeom>
        </p:spPr>
      </p:pic>
      <p:pic>
        <p:nvPicPr>
          <p:cNvPr id="53" name="Picture 52" descr="InfluxData logo">
            <a:extLst>
              <a:ext uri="{FF2B5EF4-FFF2-40B4-BE49-F238E27FC236}">
                <a16:creationId xmlns:a16="http://schemas.microsoft.com/office/drawing/2014/main" id="{E98797B3-E81A-A337-2B6E-23CE3AA3A4AB}"/>
              </a:ext>
            </a:extLst>
          </p:cNvPr>
          <p:cNvPicPr>
            <a:picLocks noChangeAspect="1"/>
          </p:cNvPicPr>
          <p:nvPr/>
        </p:nvPicPr>
        <p:blipFill>
          <a:blip r:embed="rId14"/>
          <a:stretch>
            <a:fillRect/>
          </a:stretch>
        </p:blipFill>
        <p:spPr>
          <a:xfrm>
            <a:off x="4000281" y="3183285"/>
            <a:ext cx="1043868" cy="389504"/>
          </a:xfrm>
          <a:prstGeom prst="rect">
            <a:avLst/>
          </a:prstGeom>
        </p:spPr>
      </p:pic>
      <p:pic>
        <p:nvPicPr>
          <p:cNvPr id="56" name="Picture 55" descr="Solarwinds logo">
            <a:extLst>
              <a:ext uri="{FF2B5EF4-FFF2-40B4-BE49-F238E27FC236}">
                <a16:creationId xmlns:a16="http://schemas.microsoft.com/office/drawing/2014/main" id="{086B2A19-68D2-994E-BD52-4F832C8606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Lst>
          </a:blip>
          <a:stretch>
            <a:fillRect/>
          </a:stretch>
        </p:blipFill>
        <p:spPr>
          <a:xfrm>
            <a:off x="5564795" y="3257478"/>
            <a:ext cx="1062408" cy="241118"/>
          </a:xfrm>
          <a:prstGeom prst="rect">
            <a:avLst/>
          </a:prstGeom>
        </p:spPr>
      </p:pic>
      <p:pic>
        <p:nvPicPr>
          <p:cNvPr id="58" name="Picture 57" descr="Derdack SIGNL4 logo">
            <a:extLst>
              <a:ext uri="{FF2B5EF4-FFF2-40B4-BE49-F238E27FC236}">
                <a16:creationId xmlns:a16="http://schemas.microsoft.com/office/drawing/2014/main" id="{04BB3ECF-EFC2-E87D-5E66-6C1CE4396488}"/>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7148866" y="3117577"/>
            <a:ext cx="1041835" cy="520918"/>
          </a:xfrm>
          <a:prstGeom prst="rect">
            <a:avLst/>
          </a:prstGeom>
        </p:spPr>
      </p:pic>
      <p:pic>
        <p:nvPicPr>
          <p:cNvPr id="60" name="Picture 59" descr="Turbonomic logo">
            <a:extLst>
              <a:ext uri="{FF2B5EF4-FFF2-40B4-BE49-F238E27FC236}">
                <a16:creationId xmlns:a16="http://schemas.microsoft.com/office/drawing/2014/main" id="{8E525AFE-A9AB-5EA7-CEB5-5B88FBAF6448}"/>
              </a:ext>
            </a:extLst>
          </p:cNvPr>
          <p:cNvPicPr>
            <a:picLocks noChangeAspect="1"/>
          </p:cNvPicPr>
          <p:nvPr/>
        </p:nvPicPr>
        <p:blipFill>
          <a:blip r:embed="rId18"/>
          <a:stretch>
            <a:fillRect/>
          </a:stretch>
        </p:blipFill>
        <p:spPr>
          <a:xfrm>
            <a:off x="8776558" y="3191233"/>
            <a:ext cx="934020" cy="373608"/>
          </a:xfrm>
          <a:prstGeom prst="rect">
            <a:avLst/>
          </a:prstGeom>
        </p:spPr>
      </p:pic>
      <p:grpSp>
        <p:nvGrpSpPr>
          <p:cNvPr id="63" name="Group 62" descr="Elastic logo">
            <a:extLst>
              <a:ext uri="{FF2B5EF4-FFF2-40B4-BE49-F238E27FC236}">
                <a16:creationId xmlns:a16="http://schemas.microsoft.com/office/drawing/2014/main" id="{86D08D66-B4B6-F1DA-C86D-FE13E773F1D8}"/>
              </a:ext>
            </a:extLst>
          </p:cNvPr>
          <p:cNvGrpSpPr/>
          <p:nvPr/>
        </p:nvGrpSpPr>
        <p:grpSpPr>
          <a:xfrm>
            <a:off x="10428405" y="3244718"/>
            <a:ext cx="777896" cy="266637"/>
            <a:chOff x="10351553" y="3451582"/>
            <a:chExt cx="777896" cy="266637"/>
          </a:xfrm>
        </p:grpSpPr>
        <p:pic>
          <p:nvPicPr>
            <p:cNvPr id="61" name="Picture 60">
              <a:extLst>
                <a:ext uri="{FF2B5EF4-FFF2-40B4-BE49-F238E27FC236}">
                  <a16:creationId xmlns:a16="http://schemas.microsoft.com/office/drawing/2014/main" id="{E836AADC-AB8C-F7F6-CA36-0CF405BEF112}"/>
                </a:ext>
              </a:extLst>
            </p:cNvPr>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Lst>
            </a:blip>
            <a:srcRect l="37006"/>
            <a:stretch/>
          </p:blipFill>
          <p:spPr>
            <a:xfrm>
              <a:off x="10639425" y="3451582"/>
              <a:ext cx="490024" cy="266637"/>
            </a:xfrm>
            <a:prstGeom prst="rect">
              <a:avLst/>
            </a:prstGeom>
          </p:spPr>
        </p:pic>
        <p:pic>
          <p:nvPicPr>
            <p:cNvPr id="62" name="Picture 61">
              <a:extLst>
                <a:ext uri="{FF2B5EF4-FFF2-40B4-BE49-F238E27FC236}">
                  <a16:creationId xmlns:a16="http://schemas.microsoft.com/office/drawing/2014/main" id="{D552BF9C-BDAD-9B55-76E8-02C63DA932CA}"/>
                </a:ext>
              </a:extLst>
            </p:cNvPr>
            <p:cNvPicPr>
              <a:picLocks noChangeAspect="1"/>
            </p:cNvPicPr>
            <p:nvPr/>
          </p:nvPicPr>
          <p:blipFill rotWithShape="1">
            <a:blip r:embed="rId21"/>
            <a:srcRect r="62993"/>
            <a:stretch/>
          </p:blipFill>
          <p:spPr>
            <a:xfrm>
              <a:off x="10351553" y="3451582"/>
              <a:ext cx="287872" cy="266637"/>
            </a:xfrm>
            <a:prstGeom prst="rect">
              <a:avLst/>
            </a:prstGeom>
          </p:spPr>
        </p:pic>
      </p:grpSp>
      <p:pic>
        <p:nvPicPr>
          <p:cNvPr id="64" name="Picture 63" descr="Micro Focus logo">
            <a:extLst>
              <a:ext uri="{FF2B5EF4-FFF2-40B4-BE49-F238E27FC236}">
                <a16:creationId xmlns:a16="http://schemas.microsoft.com/office/drawing/2014/main" id="{DBB83C96-3824-F5BD-1CE3-B7B7E82AC1A1}"/>
              </a:ext>
            </a:extLst>
          </p:cNvPr>
          <p:cNvPicPr>
            <a:picLocks noChangeAspect="1"/>
          </p:cNvPicPr>
          <p:nvPr/>
        </p:nvPicPr>
        <p:blipFill>
          <a:blip r:embed="rId22"/>
          <a:stretch>
            <a:fillRect/>
          </a:stretch>
        </p:blipFill>
        <p:spPr>
          <a:xfrm>
            <a:off x="996694" y="4194415"/>
            <a:ext cx="755906" cy="182636"/>
          </a:xfrm>
          <a:prstGeom prst="rect">
            <a:avLst/>
          </a:prstGeom>
        </p:spPr>
      </p:pic>
      <p:grpSp>
        <p:nvGrpSpPr>
          <p:cNvPr id="69" name="Group 68" descr="Grafana logo">
            <a:extLst>
              <a:ext uri="{FF2B5EF4-FFF2-40B4-BE49-F238E27FC236}">
                <a16:creationId xmlns:a16="http://schemas.microsoft.com/office/drawing/2014/main" id="{9738BD1F-C044-377D-C511-EDBC4A1A30D7}"/>
              </a:ext>
            </a:extLst>
          </p:cNvPr>
          <p:cNvGrpSpPr/>
          <p:nvPr/>
        </p:nvGrpSpPr>
        <p:grpSpPr>
          <a:xfrm>
            <a:off x="2530757" y="4184439"/>
            <a:ext cx="835348" cy="202588"/>
            <a:chOff x="2483965" y="4377051"/>
            <a:chExt cx="730722" cy="177213"/>
          </a:xfrm>
        </p:grpSpPr>
        <p:pic>
          <p:nvPicPr>
            <p:cNvPr id="67" name="Picture 66" descr="Logo&#10;&#10;Description automatically generated">
              <a:extLst>
                <a:ext uri="{FF2B5EF4-FFF2-40B4-BE49-F238E27FC236}">
                  <a16:creationId xmlns:a16="http://schemas.microsoft.com/office/drawing/2014/main" id="{DF306694-A827-B826-B9CF-C43044C3C27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4723" t="1" b="-1"/>
            <a:stretch/>
          </p:blipFill>
          <p:spPr>
            <a:xfrm>
              <a:off x="2664619" y="4377051"/>
              <a:ext cx="550068" cy="177213"/>
            </a:xfrm>
            <a:prstGeom prst="rect">
              <a:avLst/>
            </a:prstGeom>
          </p:spPr>
        </p:pic>
        <p:pic>
          <p:nvPicPr>
            <p:cNvPr id="68" name="Picture 67" descr="Logo&#10;&#10;Description automatically generated">
              <a:extLst>
                <a:ext uri="{FF2B5EF4-FFF2-40B4-BE49-F238E27FC236}">
                  <a16:creationId xmlns:a16="http://schemas.microsoft.com/office/drawing/2014/main" id="{755C8BFF-6E9F-B413-129C-C1F5CBF1427F}"/>
                </a:ext>
              </a:extLst>
            </p:cNvPr>
            <p:cNvPicPr>
              <a:picLocks noChangeAspect="1"/>
            </p:cNvPicPr>
            <p:nvPr/>
          </p:nvPicPr>
          <p:blipFill rotWithShape="1">
            <a:blip r:embed="rId25"/>
            <a:srcRect t="1" r="75277" b="-1"/>
            <a:stretch/>
          </p:blipFill>
          <p:spPr>
            <a:xfrm>
              <a:off x="2483965" y="4377051"/>
              <a:ext cx="180654" cy="177213"/>
            </a:xfrm>
            <a:prstGeom prst="rect">
              <a:avLst/>
            </a:prstGeom>
          </p:spPr>
        </p:pic>
      </p:grpSp>
      <p:grpSp>
        <p:nvGrpSpPr>
          <p:cNvPr id="74" name="Group 73" descr="Cloudonix logo">
            <a:extLst>
              <a:ext uri="{FF2B5EF4-FFF2-40B4-BE49-F238E27FC236}">
                <a16:creationId xmlns:a16="http://schemas.microsoft.com/office/drawing/2014/main" id="{D7723FBE-9606-2599-02F5-D0FF1FA61092}"/>
              </a:ext>
            </a:extLst>
          </p:cNvPr>
          <p:cNvGrpSpPr/>
          <p:nvPr/>
        </p:nvGrpSpPr>
        <p:grpSpPr>
          <a:xfrm>
            <a:off x="4089524" y="4206931"/>
            <a:ext cx="865382" cy="157604"/>
            <a:chOff x="4037092" y="4379520"/>
            <a:chExt cx="970248" cy="176701"/>
          </a:xfrm>
        </p:grpSpPr>
        <p:pic>
          <p:nvPicPr>
            <p:cNvPr id="72" name="Picture 71" descr="Logo&#10;&#10;Description automatically generated with medium confidence">
              <a:extLst>
                <a:ext uri="{FF2B5EF4-FFF2-40B4-BE49-F238E27FC236}">
                  <a16:creationId xmlns:a16="http://schemas.microsoft.com/office/drawing/2014/main" id="{4A713E68-F46B-958A-95B4-8FB9E79E434A}"/>
                </a:ext>
              </a:extLst>
            </p:cNvPr>
            <p:cNvPicPr>
              <a:picLocks noChangeAspect="1"/>
            </p:cNvPicPr>
            <p:nvPr/>
          </p:nvPicPr>
          <p:blipFill rotWithShape="1">
            <a:blip r:embed="rId26"/>
            <a:srcRect l="84337" t="1" b="-1"/>
            <a:stretch/>
          </p:blipFill>
          <p:spPr>
            <a:xfrm>
              <a:off x="4855370" y="4379520"/>
              <a:ext cx="151970" cy="176701"/>
            </a:xfrm>
            <a:prstGeom prst="rect">
              <a:avLst/>
            </a:prstGeom>
          </p:spPr>
        </p:pic>
        <p:pic>
          <p:nvPicPr>
            <p:cNvPr id="73" name="Picture 72" descr="Logo&#10;&#10;Description automatically generated with medium confidence">
              <a:extLst>
                <a:ext uri="{FF2B5EF4-FFF2-40B4-BE49-F238E27FC236}">
                  <a16:creationId xmlns:a16="http://schemas.microsoft.com/office/drawing/2014/main" id="{E0DAED44-F184-AA0D-20E2-DC0BB1A95505}"/>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100000"/>
                      </a14:imgEffect>
                    </a14:imgLayer>
                  </a14:imgProps>
                </a:ext>
              </a:extLst>
            </a:blip>
            <a:srcRect t="1" r="15663" b="-1"/>
            <a:stretch/>
          </p:blipFill>
          <p:spPr>
            <a:xfrm>
              <a:off x="4037092" y="4379520"/>
              <a:ext cx="818278" cy="176701"/>
            </a:xfrm>
            <a:prstGeom prst="rect">
              <a:avLst/>
            </a:prstGeom>
          </p:spPr>
        </p:pic>
      </p:grpSp>
      <p:pic>
        <p:nvPicPr>
          <p:cNvPr id="76" name="Picture 75" descr="SignalFx logo">
            <a:extLst>
              <a:ext uri="{FF2B5EF4-FFF2-40B4-BE49-F238E27FC236}">
                <a16:creationId xmlns:a16="http://schemas.microsoft.com/office/drawing/2014/main" id="{63DB6BB0-E465-3A00-F900-D8989072F765}"/>
              </a:ext>
            </a:extLst>
          </p:cNvPr>
          <p:cNvPicPr>
            <a:picLocks noChangeAspect="1"/>
          </p:cNvPicPr>
          <p:nvPr/>
        </p:nvPicPr>
        <p:blipFill>
          <a:blip r:embed="rId29"/>
          <a:stretch>
            <a:fillRect/>
          </a:stretch>
        </p:blipFill>
        <p:spPr>
          <a:xfrm>
            <a:off x="5736431" y="4185360"/>
            <a:ext cx="719138" cy="200746"/>
          </a:xfrm>
          <a:prstGeom prst="rect">
            <a:avLst/>
          </a:prstGeom>
        </p:spPr>
      </p:pic>
      <p:pic>
        <p:nvPicPr>
          <p:cNvPr id="78" name="Picture 77" descr="Sumo Logic logo">
            <a:extLst>
              <a:ext uri="{FF2B5EF4-FFF2-40B4-BE49-F238E27FC236}">
                <a16:creationId xmlns:a16="http://schemas.microsoft.com/office/drawing/2014/main" id="{EA39FC0B-B50D-72A4-0327-769411CDEC75}"/>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Lst>
          </a:blip>
          <a:stretch>
            <a:fillRect/>
          </a:stretch>
        </p:blipFill>
        <p:spPr>
          <a:xfrm>
            <a:off x="7092743" y="3901039"/>
            <a:ext cx="1154080" cy="769386"/>
          </a:xfrm>
          <a:prstGeom prst="rect">
            <a:avLst/>
          </a:prstGeom>
        </p:spPr>
      </p:pic>
      <p:pic>
        <p:nvPicPr>
          <p:cNvPr id="80" name="Picture 79" descr="Atlassian logo">
            <a:extLst>
              <a:ext uri="{FF2B5EF4-FFF2-40B4-BE49-F238E27FC236}">
                <a16:creationId xmlns:a16="http://schemas.microsoft.com/office/drawing/2014/main" id="{94250637-4575-500E-DA1C-D7DC4EC246F5}"/>
              </a:ext>
            </a:extLst>
          </p:cNvPr>
          <p:cNvPicPr>
            <a:picLocks noChangeAspect="1"/>
          </p:cNvPicPr>
          <p:nvPr/>
        </p:nvPicPr>
        <p:blipFill rotWithShape="1">
          <a:blip r:embed="rId32">
            <a:clrChange>
              <a:clrFrom>
                <a:srgbClr val="0052CC"/>
              </a:clrFrom>
              <a:clrTo>
                <a:srgbClr val="0052CC">
                  <a:alpha val="0"/>
                </a:srgbClr>
              </a:clrTo>
            </a:clrChange>
          </a:blip>
          <a:srcRect l="23749" t="39458" r="23749" b="39458"/>
          <a:stretch/>
        </p:blipFill>
        <p:spPr>
          <a:xfrm>
            <a:off x="8728771" y="4169442"/>
            <a:ext cx="1029592" cy="232580"/>
          </a:xfrm>
          <a:prstGeom prst="rect">
            <a:avLst/>
          </a:prstGeom>
        </p:spPr>
      </p:pic>
      <p:pic>
        <p:nvPicPr>
          <p:cNvPr id="82" name="Picture 81" descr="logz.io logo">
            <a:extLst>
              <a:ext uri="{FF2B5EF4-FFF2-40B4-BE49-F238E27FC236}">
                <a16:creationId xmlns:a16="http://schemas.microsoft.com/office/drawing/2014/main" id="{0F47F56A-88CF-834B-A48F-1AFCE9AE5C22}"/>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10391739" y="4123289"/>
            <a:ext cx="851230" cy="324886"/>
          </a:xfrm>
          <a:prstGeom prst="rect">
            <a:avLst/>
          </a:prstGeom>
        </p:spPr>
      </p:pic>
      <p:pic>
        <p:nvPicPr>
          <p:cNvPr id="86" name="Picture 85" descr="Datadog logo">
            <a:extLst>
              <a:ext uri="{FF2B5EF4-FFF2-40B4-BE49-F238E27FC236}">
                <a16:creationId xmlns:a16="http://schemas.microsoft.com/office/drawing/2014/main" id="{4DF66F4F-25A0-0C4E-5D5C-4429432EF3AB}"/>
              </a:ext>
            </a:extLst>
          </p:cNvPr>
          <p:cNvPicPr>
            <a:picLocks noChangeAspect="1"/>
          </p:cNvPicPr>
          <p:nvPr/>
        </p:nvPicPr>
        <p:blipFill>
          <a:blip r:embed="rId34"/>
          <a:stretch>
            <a:fillRect/>
          </a:stretch>
        </p:blipFill>
        <p:spPr>
          <a:xfrm>
            <a:off x="883822" y="5072869"/>
            <a:ext cx="981650" cy="241118"/>
          </a:xfrm>
          <a:prstGeom prst="rect">
            <a:avLst/>
          </a:prstGeom>
        </p:spPr>
      </p:pic>
      <p:grpSp>
        <p:nvGrpSpPr>
          <p:cNvPr id="89" name="Graphic 87" descr="CloudHealth logo">
            <a:extLst>
              <a:ext uri="{FF2B5EF4-FFF2-40B4-BE49-F238E27FC236}">
                <a16:creationId xmlns:a16="http://schemas.microsoft.com/office/drawing/2014/main" id="{D30B9E9F-3813-4AB0-C545-357658CA2A68}"/>
              </a:ext>
            </a:extLst>
          </p:cNvPr>
          <p:cNvGrpSpPr/>
          <p:nvPr/>
        </p:nvGrpSpPr>
        <p:grpSpPr>
          <a:xfrm>
            <a:off x="2530759" y="5070253"/>
            <a:ext cx="835346" cy="246350"/>
            <a:chOff x="3324796" y="2632138"/>
            <a:chExt cx="5580507" cy="1645729"/>
          </a:xfrm>
          <a:solidFill>
            <a:schemeClr val="tx1"/>
          </a:solidFill>
        </p:grpSpPr>
        <p:sp>
          <p:nvSpPr>
            <p:cNvPr id="90" name="Freeform: Shape 89">
              <a:extLst>
                <a:ext uri="{FF2B5EF4-FFF2-40B4-BE49-F238E27FC236}">
                  <a16:creationId xmlns:a16="http://schemas.microsoft.com/office/drawing/2014/main" id="{5B6DA832-5691-378B-8E28-8D33EBCEA417}"/>
                </a:ext>
              </a:extLst>
            </p:cNvPr>
            <p:cNvSpPr/>
            <p:nvPr/>
          </p:nvSpPr>
          <p:spPr>
            <a:xfrm>
              <a:off x="3324796" y="2632138"/>
              <a:ext cx="5481065" cy="769239"/>
            </a:xfrm>
            <a:custGeom>
              <a:avLst/>
              <a:gdLst>
                <a:gd name="connsiteX0" fmla="*/ 0 w 5481065"/>
                <a:gd name="connsiteY0" fmla="*/ 385191 h 769239"/>
                <a:gd name="connsiteX1" fmla="*/ 371570 w 5481065"/>
                <a:gd name="connsiteY1" fmla="*/ 95 h 769239"/>
                <a:gd name="connsiteX2" fmla="*/ 703612 w 5481065"/>
                <a:gd name="connsiteY2" fmla="*/ 239459 h 769239"/>
                <a:gd name="connsiteX3" fmla="*/ 585978 w 5481065"/>
                <a:gd name="connsiteY3" fmla="*/ 278987 h 769239"/>
                <a:gd name="connsiteX4" fmla="*/ 371570 w 5481065"/>
                <a:gd name="connsiteY4" fmla="*/ 117634 h 769239"/>
                <a:gd name="connsiteX5" fmla="*/ 128016 w 5481065"/>
                <a:gd name="connsiteY5" fmla="*/ 385096 h 769239"/>
                <a:gd name="connsiteX6" fmla="*/ 372618 w 5481065"/>
                <a:gd name="connsiteY6" fmla="*/ 649510 h 769239"/>
                <a:gd name="connsiteX7" fmla="*/ 592265 w 5481065"/>
                <a:gd name="connsiteY7" fmla="*/ 487109 h 769239"/>
                <a:gd name="connsiteX8" fmla="*/ 706755 w 5481065"/>
                <a:gd name="connsiteY8" fmla="*/ 524542 h 769239"/>
                <a:gd name="connsiteX9" fmla="*/ 372618 w 5481065"/>
                <a:gd name="connsiteY9" fmla="*/ 769144 h 769239"/>
                <a:gd name="connsiteX10" fmla="*/ 0 w 5481065"/>
                <a:gd name="connsiteY10" fmla="*/ 385191 h 769239"/>
                <a:gd name="connsiteX11" fmla="*/ 776192 w 5481065"/>
                <a:gd name="connsiteY11" fmla="*/ 753618 h 769239"/>
                <a:gd name="connsiteX12" fmla="*/ 776192 w 5481065"/>
                <a:gd name="connsiteY12" fmla="*/ 0 h 769239"/>
                <a:gd name="connsiteX13" fmla="*/ 896969 w 5481065"/>
                <a:gd name="connsiteY13" fmla="*/ 0 h 769239"/>
                <a:gd name="connsiteX14" fmla="*/ 896969 w 5481065"/>
                <a:gd name="connsiteY14" fmla="*/ 753618 h 769239"/>
                <a:gd name="connsiteX15" fmla="*/ 776192 w 5481065"/>
                <a:gd name="connsiteY15" fmla="*/ 753618 h 769239"/>
                <a:gd name="connsiteX16" fmla="*/ 1495330 w 5481065"/>
                <a:gd name="connsiteY16" fmla="*/ 499681 h 769239"/>
                <a:gd name="connsiteX17" fmla="*/ 1231964 w 5481065"/>
                <a:gd name="connsiteY17" fmla="*/ 769239 h 769239"/>
                <a:gd name="connsiteX18" fmla="*/ 969645 w 5481065"/>
                <a:gd name="connsiteY18" fmla="*/ 499681 h 769239"/>
                <a:gd name="connsiteX19" fmla="*/ 1231964 w 5481065"/>
                <a:gd name="connsiteY19" fmla="*/ 231172 h 769239"/>
                <a:gd name="connsiteX20" fmla="*/ 1495330 w 5481065"/>
                <a:gd name="connsiteY20" fmla="*/ 499681 h 769239"/>
                <a:gd name="connsiteX21" fmla="*/ 1373505 w 5481065"/>
                <a:gd name="connsiteY21" fmla="*/ 499681 h 769239"/>
                <a:gd name="connsiteX22" fmla="*/ 1231964 w 5481065"/>
                <a:gd name="connsiteY22" fmla="*/ 340424 h 769239"/>
                <a:gd name="connsiteX23" fmla="*/ 1090422 w 5481065"/>
                <a:gd name="connsiteY23" fmla="*/ 499681 h 769239"/>
                <a:gd name="connsiteX24" fmla="*/ 1231964 w 5481065"/>
                <a:gd name="connsiteY24" fmla="*/ 661035 h 769239"/>
                <a:gd name="connsiteX25" fmla="*/ 1373505 w 5481065"/>
                <a:gd name="connsiteY25" fmla="*/ 499681 h 769239"/>
                <a:gd name="connsiteX26" fmla="*/ 1753362 w 5481065"/>
                <a:gd name="connsiteY26" fmla="*/ 768191 h 769239"/>
                <a:gd name="connsiteX27" fmla="*/ 1561814 w 5481065"/>
                <a:gd name="connsiteY27" fmla="*/ 566261 h 769239"/>
                <a:gd name="connsiteX28" fmla="*/ 1561814 w 5481065"/>
                <a:gd name="connsiteY28" fmla="*/ 246698 h 769239"/>
                <a:gd name="connsiteX29" fmla="*/ 1682591 w 5481065"/>
                <a:gd name="connsiteY29" fmla="*/ 246698 h 769239"/>
                <a:gd name="connsiteX30" fmla="*/ 1682591 w 5481065"/>
                <a:gd name="connsiteY30" fmla="*/ 544354 h 769239"/>
                <a:gd name="connsiteX31" fmla="*/ 1784604 w 5481065"/>
                <a:gd name="connsiteY31" fmla="*/ 659892 h 769239"/>
                <a:gd name="connsiteX32" fmla="*/ 1890808 w 5481065"/>
                <a:gd name="connsiteY32" fmla="*/ 546449 h 769239"/>
                <a:gd name="connsiteX33" fmla="*/ 1890808 w 5481065"/>
                <a:gd name="connsiteY33" fmla="*/ 246698 h 769239"/>
                <a:gd name="connsiteX34" fmla="*/ 2011585 w 5481065"/>
                <a:gd name="connsiteY34" fmla="*/ 246698 h 769239"/>
                <a:gd name="connsiteX35" fmla="*/ 2011585 w 5481065"/>
                <a:gd name="connsiteY35" fmla="*/ 660940 h 769239"/>
                <a:gd name="connsiteX36" fmla="*/ 2016824 w 5481065"/>
                <a:gd name="connsiteY36" fmla="*/ 753618 h 769239"/>
                <a:gd name="connsiteX37" fmla="*/ 1901285 w 5481065"/>
                <a:gd name="connsiteY37" fmla="*/ 753618 h 769239"/>
                <a:gd name="connsiteX38" fmla="*/ 1897094 w 5481065"/>
                <a:gd name="connsiteY38" fmla="*/ 697421 h 769239"/>
                <a:gd name="connsiteX39" fmla="*/ 1753362 w 5481065"/>
                <a:gd name="connsiteY39" fmla="*/ 768191 h 769239"/>
                <a:gd name="connsiteX40" fmla="*/ 2591181 w 5481065"/>
                <a:gd name="connsiteY40" fmla="*/ 661035 h 769239"/>
                <a:gd name="connsiteX41" fmla="*/ 2596420 w 5481065"/>
                <a:gd name="connsiteY41" fmla="*/ 753713 h 769239"/>
                <a:gd name="connsiteX42" fmla="*/ 2480882 w 5481065"/>
                <a:gd name="connsiteY42" fmla="*/ 753713 h 769239"/>
                <a:gd name="connsiteX43" fmla="*/ 2475643 w 5481065"/>
                <a:gd name="connsiteY43" fmla="*/ 688181 h 769239"/>
                <a:gd name="connsiteX44" fmla="*/ 2326767 w 5481065"/>
                <a:gd name="connsiteY44" fmla="*/ 766286 h 769239"/>
                <a:gd name="connsiteX45" fmla="*/ 2083213 w 5481065"/>
                <a:gd name="connsiteY45" fmla="*/ 498824 h 769239"/>
                <a:gd name="connsiteX46" fmla="*/ 2324672 w 5481065"/>
                <a:gd name="connsiteY46" fmla="*/ 233363 h 769239"/>
                <a:gd name="connsiteX47" fmla="*/ 2473547 w 5481065"/>
                <a:gd name="connsiteY47" fmla="*/ 306229 h 769239"/>
                <a:gd name="connsiteX48" fmla="*/ 2473547 w 5481065"/>
                <a:gd name="connsiteY48" fmla="*/ 191 h 769239"/>
                <a:gd name="connsiteX49" fmla="*/ 2591181 w 5481065"/>
                <a:gd name="connsiteY49" fmla="*/ 191 h 769239"/>
                <a:gd name="connsiteX50" fmla="*/ 2591181 w 5481065"/>
                <a:gd name="connsiteY50" fmla="*/ 661035 h 769239"/>
                <a:gd name="connsiteX51" fmla="*/ 2340293 w 5481065"/>
                <a:gd name="connsiteY51" fmla="*/ 659987 h 769239"/>
                <a:gd name="connsiteX52" fmla="*/ 2474595 w 5481065"/>
                <a:gd name="connsiteY52" fmla="*/ 497586 h 769239"/>
                <a:gd name="connsiteX53" fmla="*/ 2341340 w 5481065"/>
                <a:gd name="connsiteY53" fmla="*/ 340424 h 769239"/>
                <a:gd name="connsiteX54" fmla="*/ 2203990 w 5481065"/>
                <a:gd name="connsiteY54" fmla="*/ 498634 h 769239"/>
                <a:gd name="connsiteX55" fmla="*/ 2340293 w 5481065"/>
                <a:gd name="connsiteY55" fmla="*/ 659987 h 769239"/>
                <a:gd name="connsiteX56" fmla="*/ 3183350 w 5481065"/>
                <a:gd name="connsiteY56" fmla="*/ 753618 h 769239"/>
                <a:gd name="connsiteX57" fmla="*/ 3183350 w 5481065"/>
                <a:gd name="connsiteY57" fmla="*/ 438245 h 769239"/>
                <a:gd name="connsiteX58" fmla="*/ 2836736 w 5481065"/>
                <a:gd name="connsiteY58" fmla="*/ 438245 h 769239"/>
                <a:gd name="connsiteX59" fmla="*/ 2836736 w 5481065"/>
                <a:gd name="connsiteY59" fmla="*/ 753618 h 769239"/>
                <a:gd name="connsiteX60" fmla="*/ 2711863 w 5481065"/>
                <a:gd name="connsiteY60" fmla="*/ 753618 h 769239"/>
                <a:gd name="connsiteX61" fmla="*/ 2711863 w 5481065"/>
                <a:gd name="connsiteY61" fmla="*/ 0 h 769239"/>
                <a:gd name="connsiteX62" fmla="*/ 2836736 w 5481065"/>
                <a:gd name="connsiteY62" fmla="*/ 0 h 769239"/>
                <a:gd name="connsiteX63" fmla="*/ 2836736 w 5481065"/>
                <a:gd name="connsiteY63" fmla="*/ 320612 h 769239"/>
                <a:gd name="connsiteX64" fmla="*/ 3183350 w 5481065"/>
                <a:gd name="connsiteY64" fmla="*/ 320612 h 769239"/>
                <a:gd name="connsiteX65" fmla="*/ 3183350 w 5481065"/>
                <a:gd name="connsiteY65" fmla="*/ 0 h 769239"/>
                <a:gd name="connsiteX66" fmla="*/ 3309271 w 5481065"/>
                <a:gd name="connsiteY66" fmla="*/ 0 h 769239"/>
                <a:gd name="connsiteX67" fmla="*/ 3309271 w 5481065"/>
                <a:gd name="connsiteY67" fmla="*/ 753618 h 769239"/>
                <a:gd name="connsiteX68" fmla="*/ 3183350 w 5481065"/>
                <a:gd name="connsiteY68" fmla="*/ 753618 h 769239"/>
                <a:gd name="connsiteX69" fmla="*/ 3884676 w 5481065"/>
                <a:gd name="connsiteY69" fmla="*/ 608933 h 769239"/>
                <a:gd name="connsiteX70" fmla="*/ 3655695 w 5481065"/>
                <a:gd name="connsiteY70" fmla="*/ 769239 h 769239"/>
                <a:gd name="connsiteX71" fmla="*/ 3396520 w 5481065"/>
                <a:gd name="connsiteY71" fmla="*/ 497586 h 769239"/>
                <a:gd name="connsiteX72" fmla="*/ 3643217 w 5481065"/>
                <a:gd name="connsiteY72" fmla="*/ 231172 h 769239"/>
                <a:gd name="connsiteX73" fmla="*/ 3890963 w 5481065"/>
                <a:gd name="connsiteY73" fmla="*/ 494538 h 769239"/>
                <a:gd name="connsiteX74" fmla="*/ 3887819 w 5481065"/>
                <a:gd name="connsiteY74" fmla="*/ 533019 h 769239"/>
                <a:gd name="connsiteX75" fmla="*/ 3517297 w 5481065"/>
                <a:gd name="connsiteY75" fmla="*/ 533019 h 769239"/>
                <a:gd name="connsiteX76" fmla="*/ 3655695 w 5481065"/>
                <a:gd name="connsiteY76" fmla="*/ 665226 h 769239"/>
                <a:gd name="connsiteX77" fmla="*/ 3782663 w 5481065"/>
                <a:gd name="connsiteY77" fmla="*/ 576739 h 769239"/>
                <a:gd name="connsiteX78" fmla="*/ 3884676 w 5481065"/>
                <a:gd name="connsiteY78" fmla="*/ 608933 h 769239"/>
                <a:gd name="connsiteX79" fmla="*/ 3769138 w 5481065"/>
                <a:gd name="connsiteY79" fmla="*/ 444532 h 769239"/>
                <a:gd name="connsiteX80" fmla="*/ 3644265 w 5481065"/>
                <a:gd name="connsiteY80" fmla="*/ 332137 h 769239"/>
                <a:gd name="connsiteX81" fmla="*/ 3520440 w 5481065"/>
                <a:gd name="connsiteY81" fmla="*/ 444532 h 769239"/>
                <a:gd name="connsiteX82" fmla="*/ 3769138 w 5481065"/>
                <a:gd name="connsiteY82" fmla="*/ 444532 h 769239"/>
                <a:gd name="connsiteX83" fmla="*/ 4086511 w 5481065"/>
                <a:gd name="connsiteY83" fmla="*/ 463201 h 769239"/>
                <a:gd name="connsiteX84" fmla="*/ 4216622 w 5481065"/>
                <a:gd name="connsiteY84" fmla="*/ 443389 h 769239"/>
                <a:gd name="connsiteX85" fmla="*/ 4254056 w 5481065"/>
                <a:gd name="connsiteY85" fmla="*/ 407003 h 769239"/>
                <a:gd name="connsiteX86" fmla="*/ 4158329 w 5481065"/>
                <a:gd name="connsiteY86" fmla="*/ 329946 h 769239"/>
                <a:gd name="connsiteX87" fmla="*/ 4054221 w 5481065"/>
                <a:gd name="connsiteY87" fmla="*/ 421577 h 769239"/>
                <a:gd name="connsiteX88" fmla="*/ 3943922 w 5481065"/>
                <a:gd name="connsiteY88" fmla="*/ 396621 h 769239"/>
                <a:gd name="connsiteX89" fmla="*/ 4157282 w 5481065"/>
                <a:gd name="connsiteY89" fmla="*/ 231172 h 769239"/>
                <a:gd name="connsiteX90" fmla="*/ 4372737 w 5481065"/>
                <a:gd name="connsiteY90" fmla="*/ 420624 h 769239"/>
                <a:gd name="connsiteX91" fmla="*/ 4372737 w 5481065"/>
                <a:gd name="connsiteY91" fmla="*/ 672465 h 769239"/>
                <a:gd name="connsiteX92" fmla="*/ 4379024 w 5481065"/>
                <a:gd name="connsiteY92" fmla="*/ 753618 h 769239"/>
                <a:gd name="connsiteX93" fmla="*/ 4266629 w 5481065"/>
                <a:gd name="connsiteY93" fmla="*/ 753618 h 769239"/>
                <a:gd name="connsiteX94" fmla="*/ 4261390 w 5481065"/>
                <a:gd name="connsiteY94" fmla="*/ 689038 h 769239"/>
                <a:gd name="connsiteX95" fmla="*/ 4105275 w 5481065"/>
                <a:gd name="connsiteY95" fmla="*/ 769144 h 769239"/>
                <a:gd name="connsiteX96" fmla="*/ 3933539 w 5481065"/>
                <a:gd name="connsiteY96" fmla="*/ 616172 h 769239"/>
                <a:gd name="connsiteX97" fmla="*/ 4086511 w 5481065"/>
                <a:gd name="connsiteY97" fmla="*/ 463201 h 769239"/>
                <a:gd name="connsiteX98" fmla="*/ 4254056 w 5481065"/>
                <a:gd name="connsiteY98" fmla="*/ 543401 h 769239"/>
                <a:gd name="connsiteX99" fmla="*/ 4254056 w 5481065"/>
                <a:gd name="connsiteY99" fmla="*/ 520541 h 769239"/>
                <a:gd name="connsiteX100" fmla="*/ 4121849 w 5481065"/>
                <a:gd name="connsiteY100" fmla="*/ 540353 h 769239"/>
                <a:gd name="connsiteX101" fmla="*/ 4054221 w 5481065"/>
                <a:gd name="connsiteY101" fmla="*/ 609029 h 769239"/>
                <a:gd name="connsiteX102" fmla="*/ 4128135 w 5481065"/>
                <a:gd name="connsiteY102" fmla="*/ 674561 h 769239"/>
                <a:gd name="connsiteX103" fmla="*/ 4254056 w 5481065"/>
                <a:gd name="connsiteY103" fmla="*/ 543401 h 769239"/>
                <a:gd name="connsiteX104" fmla="*/ 4471416 w 5481065"/>
                <a:gd name="connsiteY104" fmla="*/ 753618 h 769239"/>
                <a:gd name="connsiteX105" fmla="*/ 4471416 w 5481065"/>
                <a:gd name="connsiteY105" fmla="*/ 0 h 769239"/>
                <a:gd name="connsiteX106" fmla="*/ 4592193 w 5481065"/>
                <a:gd name="connsiteY106" fmla="*/ 0 h 769239"/>
                <a:gd name="connsiteX107" fmla="*/ 4592193 w 5481065"/>
                <a:gd name="connsiteY107" fmla="*/ 753618 h 769239"/>
                <a:gd name="connsiteX108" fmla="*/ 4471416 w 5481065"/>
                <a:gd name="connsiteY108" fmla="*/ 753618 h 769239"/>
                <a:gd name="connsiteX109" fmla="*/ 4852035 w 5481065"/>
                <a:gd name="connsiteY109" fmla="*/ 246698 h 769239"/>
                <a:gd name="connsiteX110" fmla="*/ 4957191 w 5481065"/>
                <a:gd name="connsiteY110" fmla="*/ 246698 h 769239"/>
                <a:gd name="connsiteX111" fmla="*/ 4957191 w 5481065"/>
                <a:gd name="connsiteY111" fmla="*/ 353949 h 769239"/>
                <a:gd name="connsiteX112" fmla="*/ 4852035 w 5481065"/>
                <a:gd name="connsiteY112" fmla="*/ 353949 h 769239"/>
                <a:gd name="connsiteX113" fmla="*/ 4852035 w 5481065"/>
                <a:gd name="connsiteY113" fmla="*/ 589217 h 769239"/>
                <a:gd name="connsiteX114" fmla="*/ 4916519 w 5481065"/>
                <a:gd name="connsiteY114" fmla="*/ 652748 h 769239"/>
                <a:gd name="connsiteX115" fmla="*/ 4958144 w 5481065"/>
                <a:gd name="connsiteY115" fmla="*/ 648557 h 769239"/>
                <a:gd name="connsiteX116" fmla="*/ 4958144 w 5481065"/>
                <a:gd name="connsiteY116" fmla="*/ 748475 h 769239"/>
                <a:gd name="connsiteX117" fmla="*/ 4884230 w 5481065"/>
                <a:gd name="connsiteY117" fmla="*/ 759905 h 769239"/>
                <a:gd name="connsiteX118" fmla="*/ 4732306 w 5481065"/>
                <a:gd name="connsiteY118" fmla="*/ 609029 h 769239"/>
                <a:gd name="connsiteX119" fmla="*/ 4732306 w 5481065"/>
                <a:gd name="connsiteY119" fmla="*/ 353949 h 769239"/>
                <a:gd name="connsiteX120" fmla="*/ 4638580 w 5481065"/>
                <a:gd name="connsiteY120" fmla="*/ 353949 h 769239"/>
                <a:gd name="connsiteX121" fmla="*/ 4638580 w 5481065"/>
                <a:gd name="connsiteY121" fmla="*/ 246698 h 769239"/>
                <a:gd name="connsiteX122" fmla="*/ 4664583 w 5481065"/>
                <a:gd name="connsiteY122" fmla="*/ 246698 h 769239"/>
                <a:gd name="connsiteX123" fmla="*/ 4742688 w 5481065"/>
                <a:gd name="connsiteY123" fmla="*/ 167545 h 769239"/>
                <a:gd name="connsiteX124" fmla="*/ 4742688 w 5481065"/>
                <a:gd name="connsiteY124" fmla="*/ 91535 h 769239"/>
                <a:gd name="connsiteX125" fmla="*/ 4851940 w 5481065"/>
                <a:gd name="connsiteY125" fmla="*/ 91535 h 769239"/>
                <a:gd name="connsiteX126" fmla="*/ 4851940 w 5481065"/>
                <a:gd name="connsiteY126" fmla="*/ 246698 h 769239"/>
                <a:gd name="connsiteX127" fmla="*/ 5151120 w 5481065"/>
                <a:gd name="connsiteY127" fmla="*/ 753618 h 769239"/>
                <a:gd name="connsiteX128" fmla="*/ 5030343 w 5481065"/>
                <a:gd name="connsiteY128" fmla="*/ 753618 h 769239"/>
                <a:gd name="connsiteX129" fmla="*/ 5030343 w 5481065"/>
                <a:gd name="connsiteY129" fmla="*/ 0 h 769239"/>
                <a:gd name="connsiteX130" fmla="*/ 5151120 w 5481065"/>
                <a:gd name="connsiteY130" fmla="*/ 0 h 769239"/>
                <a:gd name="connsiteX131" fmla="*/ 5151120 w 5481065"/>
                <a:gd name="connsiteY131" fmla="*/ 295561 h 769239"/>
                <a:gd name="connsiteX132" fmla="*/ 5295805 w 5481065"/>
                <a:gd name="connsiteY132" fmla="*/ 232029 h 769239"/>
                <a:gd name="connsiteX133" fmla="*/ 5481066 w 5481065"/>
                <a:gd name="connsiteY133" fmla="*/ 432911 h 769239"/>
                <a:gd name="connsiteX134" fmla="*/ 5481066 w 5481065"/>
                <a:gd name="connsiteY134" fmla="*/ 753523 h 769239"/>
                <a:gd name="connsiteX135" fmla="*/ 5360289 w 5481065"/>
                <a:gd name="connsiteY135" fmla="*/ 753523 h 769239"/>
                <a:gd name="connsiteX136" fmla="*/ 5360289 w 5481065"/>
                <a:gd name="connsiteY136" fmla="*/ 453771 h 769239"/>
                <a:gd name="connsiteX137" fmla="*/ 5256181 w 5481065"/>
                <a:gd name="connsiteY137" fmla="*/ 341376 h 769239"/>
                <a:gd name="connsiteX138" fmla="*/ 5151025 w 5481065"/>
                <a:gd name="connsiteY138" fmla="*/ 455867 h 769239"/>
                <a:gd name="connsiteX139" fmla="*/ 5151025 w 5481065"/>
                <a:gd name="connsiteY139" fmla="*/ 753618 h 76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481065" h="769239">
                  <a:moveTo>
                    <a:pt x="0" y="385191"/>
                  </a:moveTo>
                  <a:cubicBezTo>
                    <a:pt x="0" y="144780"/>
                    <a:pt x="180118" y="95"/>
                    <a:pt x="371570" y="95"/>
                  </a:cubicBezTo>
                  <a:cubicBezTo>
                    <a:pt x="558927" y="95"/>
                    <a:pt x="670274" y="110395"/>
                    <a:pt x="703612" y="239459"/>
                  </a:cubicBezTo>
                  <a:lnTo>
                    <a:pt x="585978" y="278987"/>
                  </a:lnTo>
                  <a:cubicBezTo>
                    <a:pt x="564071" y="189452"/>
                    <a:pt x="495395" y="117634"/>
                    <a:pt x="371570" y="117634"/>
                  </a:cubicBezTo>
                  <a:cubicBezTo>
                    <a:pt x="249745" y="117634"/>
                    <a:pt x="128016" y="206121"/>
                    <a:pt x="128016" y="385096"/>
                  </a:cubicBezTo>
                  <a:cubicBezTo>
                    <a:pt x="128016" y="557879"/>
                    <a:pt x="246697" y="649510"/>
                    <a:pt x="372618" y="649510"/>
                  </a:cubicBezTo>
                  <a:cubicBezTo>
                    <a:pt x="496443" y="649510"/>
                    <a:pt x="567309" y="570357"/>
                    <a:pt x="592265" y="487109"/>
                  </a:cubicBezTo>
                  <a:lnTo>
                    <a:pt x="706755" y="524542"/>
                  </a:lnTo>
                  <a:cubicBezTo>
                    <a:pt x="673418" y="649414"/>
                    <a:pt x="561023" y="769144"/>
                    <a:pt x="372618" y="769144"/>
                  </a:cubicBezTo>
                  <a:cubicBezTo>
                    <a:pt x="173736" y="769239"/>
                    <a:pt x="0" y="625602"/>
                    <a:pt x="0" y="385191"/>
                  </a:cubicBezTo>
                  <a:close/>
                  <a:moveTo>
                    <a:pt x="776192" y="753618"/>
                  </a:moveTo>
                  <a:lnTo>
                    <a:pt x="776192" y="0"/>
                  </a:lnTo>
                  <a:lnTo>
                    <a:pt x="896969" y="0"/>
                  </a:lnTo>
                  <a:lnTo>
                    <a:pt x="896969" y="753618"/>
                  </a:lnTo>
                  <a:lnTo>
                    <a:pt x="776192" y="753618"/>
                  </a:lnTo>
                  <a:close/>
                  <a:moveTo>
                    <a:pt x="1495330" y="499681"/>
                  </a:moveTo>
                  <a:cubicBezTo>
                    <a:pt x="1495330" y="655796"/>
                    <a:pt x="1383983" y="769239"/>
                    <a:pt x="1231964" y="769239"/>
                  </a:cubicBezTo>
                  <a:cubicBezTo>
                    <a:pt x="1080992" y="769239"/>
                    <a:pt x="969645" y="655796"/>
                    <a:pt x="969645" y="499681"/>
                  </a:cubicBezTo>
                  <a:cubicBezTo>
                    <a:pt x="969645" y="344615"/>
                    <a:pt x="1080992" y="231172"/>
                    <a:pt x="1231964" y="231172"/>
                  </a:cubicBezTo>
                  <a:cubicBezTo>
                    <a:pt x="1383887" y="231077"/>
                    <a:pt x="1495330" y="344615"/>
                    <a:pt x="1495330" y="499681"/>
                  </a:cubicBezTo>
                  <a:close/>
                  <a:moveTo>
                    <a:pt x="1373505" y="499681"/>
                  </a:moveTo>
                  <a:cubicBezTo>
                    <a:pt x="1373505" y="394526"/>
                    <a:pt x="1306925" y="340424"/>
                    <a:pt x="1231964" y="340424"/>
                  </a:cubicBezTo>
                  <a:cubicBezTo>
                    <a:pt x="1158050" y="340424"/>
                    <a:pt x="1090422" y="394526"/>
                    <a:pt x="1090422" y="499681"/>
                  </a:cubicBezTo>
                  <a:cubicBezTo>
                    <a:pt x="1090422" y="604838"/>
                    <a:pt x="1158050" y="661035"/>
                    <a:pt x="1231964" y="661035"/>
                  </a:cubicBezTo>
                  <a:cubicBezTo>
                    <a:pt x="1306925" y="661035"/>
                    <a:pt x="1373505" y="605790"/>
                    <a:pt x="1373505" y="499681"/>
                  </a:cubicBezTo>
                  <a:close/>
                  <a:moveTo>
                    <a:pt x="1753362" y="768191"/>
                  </a:moveTo>
                  <a:cubicBezTo>
                    <a:pt x="1632585" y="768191"/>
                    <a:pt x="1561814" y="678656"/>
                    <a:pt x="1561814" y="566261"/>
                  </a:cubicBezTo>
                  <a:lnTo>
                    <a:pt x="1561814" y="246698"/>
                  </a:lnTo>
                  <a:lnTo>
                    <a:pt x="1682591" y="246698"/>
                  </a:lnTo>
                  <a:lnTo>
                    <a:pt x="1682591" y="544354"/>
                  </a:lnTo>
                  <a:cubicBezTo>
                    <a:pt x="1682591" y="606838"/>
                    <a:pt x="1711738" y="659892"/>
                    <a:pt x="1784604" y="659892"/>
                  </a:cubicBezTo>
                  <a:cubicBezTo>
                    <a:pt x="1854327" y="659892"/>
                    <a:pt x="1890808" y="613029"/>
                    <a:pt x="1890808" y="546449"/>
                  </a:cubicBezTo>
                  <a:lnTo>
                    <a:pt x="1890808" y="246698"/>
                  </a:lnTo>
                  <a:lnTo>
                    <a:pt x="2011585" y="246698"/>
                  </a:lnTo>
                  <a:lnTo>
                    <a:pt x="2011585" y="660940"/>
                  </a:lnTo>
                  <a:cubicBezTo>
                    <a:pt x="2011585" y="702564"/>
                    <a:pt x="2014728" y="734854"/>
                    <a:pt x="2016824" y="753618"/>
                  </a:cubicBezTo>
                  <a:lnTo>
                    <a:pt x="1901285" y="753618"/>
                  </a:lnTo>
                  <a:cubicBezTo>
                    <a:pt x="1899190" y="742188"/>
                    <a:pt x="1897094" y="718185"/>
                    <a:pt x="1897094" y="697421"/>
                  </a:cubicBezTo>
                  <a:cubicBezTo>
                    <a:pt x="1871948" y="743236"/>
                    <a:pt x="1812703" y="768191"/>
                    <a:pt x="1753362" y="768191"/>
                  </a:cubicBezTo>
                  <a:close/>
                  <a:moveTo>
                    <a:pt x="2591181" y="661035"/>
                  </a:moveTo>
                  <a:cubicBezTo>
                    <a:pt x="2591181" y="706850"/>
                    <a:pt x="2595372" y="745331"/>
                    <a:pt x="2596420" y="753713"/>
                  </a:cubicBezTo>
                  <a:lnTo>
                    <a:pt x="2480882" y="753713"/>
                  </a:lnTo>
                  <a:cubicBezTo>
                    <a:pt x="2478786" y="742283"/>
                    <a:pt x="2475643" y="708946"/>
                    <a:pt x="2475643" y="688181"/>
                  </a:cubicBezTo>
                  <a:cubicBezTo>
                    <a:pt x="2451735" y="730853"/>
                    <a:pt x="2398586" y="766286"/>
                    <a:pt x="2326767" y="766286"/>
                  </a:cubicBezTo>
                  <a:cubicBezTo>
                    <a:pt x="2181035" y="766286"/>
                    <a:pt x="2083213" y="651796"/>
                    <a:pt x="2083213" y="498824"/>
                  </a:cubicBezTo>
                  <a:cubicBezTo>
                    <a:pt x="2083213" y="353092"/>
                    <a:pt x="2182082" y="233363"/>
                    <a:pt x="2324672" y="233363"/>
                  </a:cubicBezTo>
                  <a:cubicBezTo>
                    <a:pt x="2413159" y="233363"/>
                    <a:pt x="2457926" y="273939"/>
                    <a:pt x="2473547" y="306229"/>
                  </a:cubicBezTo>
                  <a:lnTo>
                    <a:pt x="2473547" y="191"/>
                  </a:lnTo>
                  <a:lnTo>
                    <a:pt x="2591181" y="191"/>
                  </a:lnTo>
                  <a:lnTo>
                    <a:pt x="2591181" y="661035"/>
                  </a:lnTo>
                  <a:close/>
                  <a:moveTo>
                    <a:pt x="2340293" y="659987"/>
                  </a:moveTo>
                  <a:cubicBezTo>
                    <a:pt x="2419445" y="659987"/>
                    <a:pt x="2474595" y="594455"/>
                    <a:pt x="2474595" y="497586"/>
                  </a:cubicBezTo>
                  <a:cubicBezTo>
                    <a:pt x="2474595" y="400812"/>
                    <a:pt x="2420493" y="340424"/>
                    <a:pt x="2341340" y="340424"/>
                  </a:cubicBezTo>
                  <a:cubicBezTo>
                    <a:pt x="2262188" y="340424"/>
                    <a:pt x="2203990" y="401860"/>
                    <a:pt x="2203990" y="498634"/>
                  </a:cubicBezTo>
                  <a:cubicBezTo>
                    <a:pt x="2203895" y="595408"/>
                    <a:pt x="2258092" y="659987"/>
                    <a:pt x="2340293" y="659987"/>
                  </a:cubicBezTo>
                  <a:close/>
                  <a:moveTo>
                    <a:pt x="3183350" y="753618"/>
                  </a:moveTo>
                  <a:lnTo>
                    <a:pt x="3183350" y="438245"/>
                  </a:lnTo>
                  <a:lnTo>
                    <a:pt x="2836736" y="438245"/>
                  </a:lnTo>
                  <a:lnTo>
                    <a:pt x="2836736" y="753618"/>
                  </a:lnTo>
                  <a:lnTo>
                    <a:pt x="2711863" y="753618"/>
                  </a:lnTo>
                  <a:lnTo>
                    <a:pt x="2711863" y="0"/>
                  </a:lnTo>
                  <a:lnTo>
                    <a:pt x="2836736" y="0"/>
                  </a:lnTo>
                  <a:lnTo>
                    <a:pt x="2836736" y="320612"/>
                  </a:lnTo>
                  <a:lnTo>
                    <a:pt x="3183350" y="320612"/>
                  </a:lnTo>
                  <a:lnTo>
                    <a:pt x="3183350" y="0"/>
                  </a:lnTo>
                  <a:lnTo>
                    <a:pt x="3309271" y="0"/>
                  </a:lnTo>
                  <a:lnTo>
                    <a:pt x="3309271" y="753618"/>
                  </a:lnTo>
                  <a:lnTo>
                    <a:pt x="3183350" y="753618"/>
                  </a:lnTo>
                  <a:close/>
                  <a:moveTo>
                    <a:pt x="3884676" y="608933"/>
                  </a:moveTo>
                  <a:cubicBezTo>
                    <a:pt x="3857625" y="697421"/>
                    <a:pt x="3777425" y="769239"/>
                    <a:pt x="3655695" y="769239"/>
                  </a:cubicBezTo>
                  <a:cubicBezTo>
                    <a:pt x="3518345" y="769239"/>
                    <a:pt x="3396520" y="669322"/>
                    <a:pt x="3396520" y="497586"/>
                  </a:cubicBezTo>
                  <a:cubicBezTo>
                    <a:pt x="3396520" y="337280"/>
                    <a:pt x="3515201" y="231172"/>
                    <a:pt x="3643217" y="231172"/>
                  </a:cubicBezTo>
                  <a:cubicBezTo>
                    <a:pt x="3799332" y="231172"/>
                    <a:pt x="3890963" y="334232"/>
                    <a:pt x="3890963" y="494538"/>
                  </a:cubicBezTo>
                  <a:cubicBezTo>
                    <a:pt x="3890963" y="514350"/>
                    <a:pt x="3888867" y="531019"/>
                    <a:pt x="3887819" y="533019"/>
                  </a:cubicBezTo>
                  <a:lnTo>
                    <a:pt x="3517297" y="533019"/>
                  </a:lnTo>
                  <a:cubicBezTo>
                    <a:pt x="3520440" y="610076"/>
                    <a:pt x="3580829" y="665226"/>
                    <a:pt x="3655695" y="665226"/>
                  </a:cubicBezTo>
                  <a:cubicBezTo>
                    <a:pt x="3728561" y="665226"/>
                    <a:pt x="3765995" y="626745"/>
                    <a:pt x="3782663" y="576739"/>
                  </a:cubicBezTo>
                  <a:lnTo>
                    <a:pt x="3884676" y="608933"/>
                  </a:lnTo>
                  <a:close/>
                  <a:moveTo>
                    <a:pt x="3769138" y="444532"/>
                  </a:moveTo>
                  <a:cubicBezTo>
                    <a:pt x="3767042" y="385191"/>
                    <a:pt x="3727514" y="332137"/>
                    <a:pt x="3644265" y="332137"/>
                  </a:cubicBezTo>
                  <a:cubicBezTo>
                    <a:pt x="3568256" y="332137"/>
                    <a:pt x="3524536" y="390430"/>
                    <a:pt x="3520440" y="444532"/>
                  </a:cubicBezTo>
                  <a:lnTo>
                    <a:pt x="3769138" y="444532"/>
                  </a:lnTo>
                  <a:close/>
                  <a:moveTo>
                    <a:pt x="4086511" y="463201"/>
                  </a:moveTo>
                  <a:lnTo>
                    <a:pt x="4216622" y="443389"/>
                  </a:lnTo>
                  <a:cubicBezTo>
                    <a:pt x="4245769" y="439198"/>
                    <a:pt x="4254056" y="424625"/>
                    <a:pt x="4254056" y="407003"/>
                  </a:cubicBezTo>
                  <a:cubicBezTo>
                    <a:pt x="4254056" y="364331"/>
                    <a:pt x="4224909" y="329946"/>
                    <a:pt x="4158329" y="329946"/>
                  </a:cubicBezTo>
                  <a:cubicBezTo>
                    <a:pt x="4094798" y="329946"/>
                    <a:pt x="4059460" y="370523"/>
                    <a:pt x="4054221" y="421577"/>
                  </a:cubicBezTo>
                  <a:lnTo>
                    <a:pt x="3943922" y="396621"/>
                  </a:lnTo>
                  <a:cubicBezTo>
                    <a:pt x="3953256" y="309182"/>
                    <a:pt x="4032409" y="231172"/>
                    <a:pt x="4157282" y="231172"/>
                  </a:cubicBezTo>
                  <a:cubicBezTo>
                    <a:pt x="4313397" y="231172"/>
                    <a:pt x="4372737" y="319659"/>
                    <a:pt x="4372737" y="420624"/>
                  </a:cubicBezTo>
                  <a:lnTo>
                    <a:pt x="4372737" y="672465"/>
                  </a:lnTo>
                  <a:cubicBezTo>
                    <a:pt x="4372737" y="718280"/>
                    <a:pt x="4377976" y="748475"/>
                    <a:pt x="4379024" y="753618"/>
                  </a:cubicBezTo>
                  <a:lnTo>
                    <a:pt x="4266629" y="753618"/>
                  </a:lnTo>
                  <a:cubicBezTo>
                    <a:pt x="4265581" y="750475"/>
                    <a:pt x="4261390" y="729710"/>
                    <a:pt x="4261390" y="689038"/>
                  </a:cubicBezTo>
                  <a:cubicBezTo>
                    <a:pt x="4237482" y="727520"/>
                    <a:pt x="4187476" y="769144"/>
                    <a:pt x="4105275" y="769144"/>
                  </a:cubicBezTo>
                  <a:cubicBezTo>
                    <a:pt x="3999071" y="769144"/>
                    <a:pt x="3933539" y="696278"/>
                    <a:pt x="3933539" y="616172"/>
                  </a:cubicBezTo>
                  <a:cubicBezTo>
                    <a:pt x="3933444" y="525685"/>
                    <a:pt x="4000119" y="475679"/>
                    <a:pt x="4086511" y="463201"/>
                  </a:cubicBezTo>
                  <a:close/>
                  <a:moveTo>
                    <a:pt x="4254056" y="543401"/>
                  </a:moveTo>
                  <a:lnTo>
                    <a:pt x="4254056" y="520541"/>
                  </a:lnTo>
                  <a:lnTo>
                    <a:pt x="4121849" y="540353"/>
                  </a:lnTo>
                  <a:cubicBezTo>
                    <a:pt x="4084415" y="546640"/>
                    <a:pt x="4054221" y="567404"/>
                    <a:pt x="4054221" y="609029"/>
                  </a:cubicBezTo>
                  <a:cubicBezTo>
                    <a:pt x="4054221" y="643414"/>
                    <a:pt x="4080224" y="674561"/>
                    <a:pt x="4128135" y="674561"/>
                  </a:cubicBezTo>
                  <a:cubicBezTo>
                    <a:pt x="4195763" y="674561"/>
                    <a:pt x="4254056" y="642271"/>
                    <a:pt x="4254056" y="543401"/>
                  </a:cubicBezTo>
                  <a:close/>
                  <a:moveTo>
                    <a:pt x="4471416" y="753618"/>
                  </a:moveTo>
                  <a:lnTo>
                    <a:pt x="4471416" y="0"/>
                  </a:lnTo>
                  <a:lnTo>
                    <a:pt x="4592193" y="0"/>
                  </a:lnTo>
                  <a:lnTo>
                    <a:pt x="4592193" y="753618"/>
                  </a:lnTo>
                  <a:lnTo>
                    <a:pt x="4471416" y="753618"/>
                  </a:lnTo>
                  <a:close/>
                  <a:moveTo>
                    <a:pt x="4852035" y="246698"/>
                  </a:moveTo>
                  <a:lnTo>
                    <a:pt x="4957191" y="246698"/>
                  </a:lnTo>
                  <a:lnTo>
                    <a:pt x="4957191" y="353949"/>
                  </a:lnTo>
                  <a:lnTo>
                    <a:pt x="4852035" y="353949"/>
                  </a:lnTo>
                  <a:lnTo>
                    <a:pt x="4852035" y="589217"/>
                  </a:lnTo>
                  <a:cubicBezTo>
                    <a:pt x="4852035" y="633984"/>
                    <a:pt x="4871847" y="652748"/>
                    <a:pt x="4916519" y="652748"/>
                  </a:cubicBezTo>
                  <a:cubicBezTo>
                    <a:pt x="4933188" y="652748"/>
                    <a:pt x="4953000" y="649605"/>
                    <a:pt x="4958144" y="648557"/>
                  </a:cubicBezTo>
                  <a:lnTo>
                    <a:pt x="4958144" y="748475"/>
                  </a:lnTo>
                  <a:cubicBezTo>
                    <a:pt x="4950905" y="751618"/>
                    <a:pt x="4927949" y="759905"/>
                    <a:pt x="4884230" y="759905"/>
                  </a:cubicBezTo>
                  <a:cubicBezTo>
                    <a:pt x="4790504" y="759905"/>
                    <a:pt x="4732306" y="703707"/>
                    <a:pt x="4732306" y="609029"/>
                  </a:cubicBezTo>
                  <a:lnTo>
                    <a:pt x="4732306" y="353949"/>
                  </a:lnTo>
                  <a:lnTo>
                    <a:pt x="4638580" y="353949"/>
                  </a:lnTo>
                  <a:lnTo>
                    <a:pt x="4638580" y="246698"/>
                  </a:lnTo>
                  <a:lnTo>
                    <a:pt x="4664583" y="246698"/>
                  </a:lnTo>
                  <a:cubicBezTo>
                    <a:pt x="4718685" y="246698"/>
                    <a:pt x="4742688" y="212312"/>
                    <a:pt x="4742688" y="167545"/>
                  </a:cubicBezTo>
                  <a:lnTo>
                    <a:pt x="4742688" y="91535"/>
                  </a:lnTo>
                  <a:lnTo>
                    <a:pt x="4851940" y="91535"/>
                  </a:lnTo>
                  <a:lnTo>
                    <a:pt x="4851940" y="246698"/>
                  </a:lnTo>
                  <a:close/>
                  <a:moveTo>
                    <a:pt x="5151120" y="753618"/>
                  </a:moveTo>
                  <a:lnTo>
                    <a:pt x="5030343" y="753618"/>
                  </a:lnTo>
                  <a:lnTo>
                    <a:pt x="5030343" y="0"/>
                  </a:lnTo>
                  <a:lnTo>
                    <a:pt x="5151120" y="0"/>
                  </a:lnTo>
                  <a:lnTo>
                    <a:pt x="5151120" y="295561"/>
                  </a:lnTo>
                  <a:cubicBezTo>
                    <a:pt x="5185505" y="250793"/>
                    <a:pt x="5242751" y="232029"/>
                    <a:pt x="5295805" y="232029"/>
                  </a:cubicBezTo>
                  <a:cubicBezTo>
                    <a:pt x="5420677" y="232029"/>
                    <a:pt x="5481066" y="321564"/>
                    <a:pt x="5481066" y="432911"/>
                  </a:cubicBezTo>
                  <a:lnTo>
                    <a:pt x="5481066" y="753523"/>
                  </a:lnTo>
                  <a:lnTo>
                    <a:pt x="5360289" y="753523"/>
                  </a:lnTo>
                  <a:lnTo>
                    <a:pt x="5360289" y="453771"/>
                  </a:lnTo>
                  <a:cubicBezTo>
                    <a:pt x="5360289" y="391287"/>
                    <a:pt x="5332190" y="341376"/>
                    <a:pt x="5256181" y="341376"/>
                  </a:cubicBezTo>
                  <a:cubicBezTo>
                    <a:pt x="5189601" y="341376"/>
                    <a:pt x="5153121" y="391382"/>
                    <a:pt x="5151025" y="455867"/>
                  </a:cubicBezTo>
                  <a:lnTo>
                    <a:pt x="5151025" y="753618"/>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1B43E47-2826-82A4-2657-B631E9736CCF}"/>
                </a:ext>
              </a:extLst>
            </p:cNvPr>
            <p:cNvSpPr/>
            <p:nvPr/>
          </p:nvSpPr>
          <p:spPr>
            <a:xfrm>
              <a:off x="7144416" y="3786092"/>
              <a:ext cx="606933" cy="424338"/>
            </a:xfrm>
            <a:custGeom>
              <a:avLst/>
              <a:gdLst>
                <a:gd name="connsiteX0" fmla="*/ 129635 w 606933"/>
                <a:gd name="connsiteY0" fmla="*/ 396621 h 424338"/>
                <a:gd name="connsiteX1" fmla="*/ 3810 w 606933"/>
                <a:gd name="connsiteY1" fmla="*/ 46196 h 424338"/>
                <a:gd name="connsiteX2" fmla="*/ 0 w 606933"/>
                <a:gd name="connsiteY2" fmla="*/ 29337 h 424338"/>
                <a:gd name="connsiteX3" fmla="*/ 31242 w 606933"/>
                <a:gd name="connsiteY3" fmla="*/ 0 h 424338"/>
                <a:gd name="connsiteX4" fmla="*/ 62484 w 606933"/>
                <a:gd name="connsiteY4" fmla="*/ 25432 h 424338"/>
                <a:gd name="connsiteX5" fmla="*/ 166497 w 606933"/>
                <a:gd name="connsiteY5" fmla="*/ 327184 h 424338"/>
                <a:gd name="connsiteX6" fmla="*/ 271653 w 606933"/>
                <a:gd name="connsiteY6" fmla="*/ 24479 h 424338"/>
                <a:gd name="connsiteX7" fmla="*/ 301752 w 606933"/>
                <a:gd name="connsiteY7" fmla="*/ 0 h 424338"/>
                <a:gd name="connsiteX8" fmla="*/ 304990 w 606933"/>
                <a:gd name="connsiteY8" fmla="*/ 0 h 424338"/>
                <a:gd name="connsiteX9" fmla="*/ 337185 w 606933"/>
                <a:gd name="connsiteY9" fmla="*/ 24479 h 424338"/>
                <a:gd name="connsiteX10" fmla="*/ 441198 w 606933"/>
                <a:gd name="connsiteY10" fmla="*/ 327184 h 424338"/>
                <a:gd name="connsiteX11" fmla="*/ 547021 w 606933"/>
                <a:gd name="connsiteY11" fmla="*/ 23908 h 424338"/>
                <a:gd name="connsiteX12" fmla="*/ 576739 w 606933"/>
                <a:gd name="connsiteY12" fmla="*/ 0 h 424338"/>
                <a:gd name="connsiteX13" fmla="*/ 606933 w 606933"/>
                <a:gd name="connsiteY13" fmla="*/ 28861 h 424338"/>
                <a:gd name="connsiteX14" fmla="*/ 603218 w 606933"/>
                <a:gd name="connsiteY14" fmla="*/ 45625 h 424338"/>
                <a:gd name="connsiteX15" fmla="*/ 476726 w 606933"/>
                <a:gd name="connsiteY15" fmla="*/ 396621 h 424338"/>
                <a:gd name="connsiteX16" fmla="*/ 442913 w 606933"/>
                <a:gd name="connsiteY16" fmla="*/ 424339 h 424338"/>
                <a:gd name="connsiteX17" fmla="*/ 440722 w 606933"/>
                <a:gd name="connsiteY17" fmla="*/ 424339 h 424338"/>
                <a:gd name="connsiteX18" fmla="*/ 406813 w 606933"/>
                <a:gd name="connsiteY18" fmla="*/ 396621 h 424338"/>
                <a:gd name="connsiteX19" fmla="*/ 303466 w 606933"/>
                <a:gd name="connsiteY19" fmla="*/ 98870 h 424338"/>
                <a:gd name="connsiteX20" fmla="*/ 199358 w 606933"/>
                <a:gd name="connsiteY20" fmla="*/ 396621 h 424338"/>
                <a:gd name="connsiteX21" fmla="*/ 165640 w 606933"/>
                <a:gd name="connsiteY21" fmla="*/ 424339 h 424338"/>
                <a:gd name="connsiteX22" fmla="*/ 163925 w 606933"/>
                <a:gd name="connsiteY22" fmla="*/ 424339 h 424338"/>
                <a:gd name="connsiteX23" fmla="*/ 129635 w 606933"/>
                <a:gd name="connsiteY23" fmla="*/ 396621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6933" h="424338">
                  <a:moveTo>
                    <a:pt x="129635" y="396621"/>
                  </a:moveTo>
                  <a:lnTo>
                    <a:pt x="3810" y="46196"/>
                  </a:lnTo>
                  <a:cubicBezTo>
                    <a:pt x="2286" y="41434"/>
                    <a:pt x="0" y="35147"/>
                    <a:pt x="0" y="29337"/>
                  </a:cubicBezTo>
                  <a:cubicBezTo>
                    <a:pt x="0" y="14383"/>
                    <a:pt x="12668" y="0"/>
                    <a:pt x="31242" y="0"/>
                  </a:cubicBezTo>
                  <a:cubicBezTo>
                    <a:pt x="47244" y="0"/>
                    <a:pt x="57626" y="10287"/>
                    <a:pt x="62484" y="25432"/>
                  </a:cubicBezTo>
                  <a:lnTo>
                    <a:pt x="166497" y="327184"/>
                  </a:lnTo>
                  <a:lnTo>
                    <a:pt x="271653" y="24479"/>
                  </a:lnTo>
                  <a:cubicBezTo>
                    <a:pt x="276225" y="10287"/>
                    <a:pt x="285750" y="0"/>
                    <a:pt x="301752" y="0"/>
                  </a:cubicBezTo>
                  <a:lnTo>
                    <a:pt x="304990" y="0"/>
                  </a:lnTo>
                  <a:cubicBezTo>
                    <a:pt x="322040" y="0"/>
                    <a:pt x="332518" y="10287"/>
                    <a:pt x="337185" y="24479"/>
                  </a:cubicBezTo>
                  <a:lnTo>
                    <a:pt x="441198" y="327184"/>
                  </a:lnTo>
                  <a:lnTo>
                    <a:pt x="547021" y="23908"/>
                  </a:lnTo>
                  <a:cubicBezTo>
                    <a:pt x="551021" y="10954"/>
                    <a:pt x="559784" y="0"/>
                    <a:pt x="576739" y="0"/>
                  </a:cubicBezTo>
                  <a:cubicBezTo>
                    <a:pt x="594360" y="0"/>
                    <a:pt x="606933" y="13526"/>
                    <a:pt x="606933" y="28861"/>
                  </a:cubicBezTo>
                  <a:cubicBezTo>
                    <a:pt x="606933" y="34100"/>
                    <a:pt x="604552" y="40862"/>
                    <a:pt x="603218" y="45625"/>
                  </a:cubicBezTo>
                  <a:lnTo>
                    <a:pt x="476726" y="396621"/>
                  </a:lnTo>
                  <a:cubicBezTo>
                    <a:pt x="470059" y="414719"/>
                    <a:pt x="457486" y="424339"/>
                    <a:pt x="442913" y="424339"/>
                  </a:cubicBezTo>
                  <a:lnTo>
                    <a:pt x="440722" y="424339"/>
                  </a:lnTo>
                  <a:cubicBezTo>
                    <a:pt x="424529" y="424339"/>
                    <a:pt x="412528" y="414623"/>
                    <a:pt x="406813" y="396621"/>
                  </a:cubicBezTo>
                  <a:lnTo>
                    <a:pt x="303466" y="98870"/>
                  </a:lnTo>
                  <a:lnTo>
                    <a:pt x="199358" y="396621"/>
                  </a:lnTo>
                  <a:cubicBezTo>
                    <a:pt x="193643" y="414719"/>
                    <a:pt x="181642" y="424339"/>
                    <a:pt x="165640" y="424339"/>
                  </a:cubicBezTo>
                  <a:lnTo>
                    <a:pt x="163925" y="424339"/>
                  </a:lnTo>
                  <a:cubicBezTo>
                    <a:pt x="148685" y="424339"/>
                    <a:pt x="136112" y="414623"/>
                    <a:pt x="129635" y="396621"/>
                  </a:cubicBezTo>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93C5ACB-1BE1-8676-45DB-57848CF7FA4D}"/>
                </a:ext>
              </a:extLst>
            </p:cNvPr>
            <p:cNvSpPr/>
            <p:nvPr/>
          </p:nvSpPr>
          <p:spPr>
            <a:xfrm>
              <a:off x="8190642" y="3785711"/>
              <a:ext cx="235172" cy="424624"/>
            </a:xfrm>
            <a:custGeom>
              <a:avLst/>
              <a:gdLst>
                <a:gd name="connsiteX0" fmla="*/ 0 w 235172"/>
                <a:gd name="connsiteY0" fmla="*/ 31432 h 424624"/>
                <a:gd name="connsiteX1" fmla="*/ 30480 w 235172"/>
                <a:gd name="connsiteY1" fmla="*/ 0 h 424624"/>
                <a:gd name="connsiteX2" fmla="*/ 61818 w 235172"/>
                <a:gd name="connsiteY2" fmla="*/ 31432 h 424624"/>
                <a:gd name="connsiteX3" fmla="*/ 61818 w 235172"/>
                <a:gd name="connsiteY3" fmla="*/ 102584 h 424624"/>
                <a:gd name="connsiteX4" fmla="*/ 204597 w 235172"/>
                <a:gd name="connsiteY4" fmla="*/ 1048 h 424624"/>
                <a:gd name="connsiteX5" fmla="*/ 235172 w 235172"/>
                <a:gd name="connsiteY5" fmla="*/ 32099 h 424624"/>
                <a:gd name="connsiteX6" fmla="*/ 207836 w 235172"/>
                <a:gd name="connsiteY6" fmla="*/ 63436 h 424624"/>
                <a:gd name="connsiteX7" fmla="*/ 61818 w 235172"/>
                <a:gd name="connsiteY7" fmla="*/ 252793 h 424624"/>
                <a:gd name="connsiteX8" fmla="*/ 61818 w 235172"/>
                <a:gd name="connsiteY8" fmla="*/ 393478 h 424624"/>
                <a:gd name="connsiteX9" fmla="*/ 31528 w 235172"/>
                <a:gd name="connsiteY9" fmla="*/ 424624 h 424624"/>
                <a:gd name="connsiteX10" fmla="*/ 95 w 235172"/>
                <a:gd name="connsiteY10" fmla="*/ 393478 h 424624"/>
                <a:gd name="connsiteX11" fmla="*/ 95 w 235172"/>
                <a:gd name="connsiteY11" fmla="*/ 31432 h 42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172" h="424624">
                  <a:moveTo>
                    <a:pt x="0" y="31432"/>
                  </a:moveTo>
                  <a:cubicBezTo>
                    <a:pt x="0" y="14668"/>
                    <a:pt x="13621" y="0"/>
                    <a:pt x="30480" y="0"/>
                  </a:cubicBezTo>
                  <a:cubicBezTo>
                    <a:pt x="48387" y="0"/>
                    <a:pt x="61818" y="13621"/>
                    <a:pt x="61818" y="31432"/>
                  </a:cubicBezTo>
                  <a:lnTo>
                    <a:pt x="61818" y="102584"/>
                  </a:lnTo>
                  <a:cubicBezTo>
                    <a:pt x="92297" y="33338"/>
                    <a:pt x="159925" y="1048"/>
                    <a:pt x="204597" y="1048"/>
                  </a:cubicBezTo>
                  <a:cubicBezTo>
                    <a:pt x="223171" y="1048"/>
                    <a:pt x="235172" y="14668"/>
                    <a:pt x="235172" y="32099"/>
                  </a:cubicBezTo>
                  <a:cubicBezTo>
                    <a:pt x="235172" y="48768"/>
                    <a:pt x="223933" y="60865"/>
                    <a:pt x="207836" y="63436"/>
                  </a:cubicBezTo>
                  <a:cubicBezTo>
                    <a:pt x="127826" y="72866"/>
                    <a:pt x="61818" y="133255"/>
                    <a:pt x="61818" y="252793"/>
                  </a:cubicBezTo>
                  <a:lnTo>
                    <a:pt x="61818" y="393478"/>
                  </a:lnTo>
                  <a:cubicBezTo>
                    <a:pt x="61818" y="410432"/>
                    <a:pt x="48863" y="424624"/>
                    <a:pt x="31528" y="424624"/>
                  </a:cubicBezTo>
                  <a:cubicBezTo>
                    <a:pt x="13716" y="424624"/>
                    <a:pt x="95" y="411004"/>
                    <a:pt x="95" y="393478"/>
                  </a:cubicBezTo>
                  <a:lnTo>
                    <a:pt x="95" y="31432"/>
                  </a:lnTo>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784BA2B-12B8-9769-14C9-0E9822F498EE}"/>
                </a:ext>
              </a:extLst>
            </p:cNvPr>
            <p:cNvSpPr/>
            <p:nvPr/>
          </p:nvSpPr>
          <p:spPr>
            <a:xfrm>
              <a:off x="8421242" y="3781520"/>
              <a:ext cx="383667" cy="428910"/>
            </a:xfrm>
            <a:custGeom>
              <a:avLst/>
              <a:gdLst>
                <a:gd name="connsiteX0" fmla="*/ 202978 w 383667"/>
                <a:gd name="connsiteY0" fmla="*/ 428911 h 428910"/>
                <a:gd name="connsiteX1" fmla="*/ 0 w 383667"/>
                <a:gd name="connsiteY1" fmla="*/ 215360 h 428910"/>
                <a:gd name="connsiteX2" fmla="*/ 0 w 383667"/>
                <a:gd name="connsiteY2" fmla="*/ 213836 h 428910"/>
                <a:gd name="connsiteX3" fmla="*/ 195072 w 383667"/>
                <a:gd name="connsiteY3" fmla="*/ 0 h 428910"/>
                <a:gd name="connsiteX4" fmla="*/ 383667 w 383667"/>
                <a:gd name="connsiteY4" fmla="*/ 208026 h 428910"/>
                <a:gd name="connsiteX5" fmla="*/ 355378 w 383667"/>
                <a:gd name="connsiteY5" fmla="*/ 236791 h 428910"/>
                <a:gd name="connsiteX6" fmla="*/ 61436 w 383667"/>
                <a:gd name="connsiteY6" fmla="*/ 236791 h 428910"/>
                <a:gd name="connsiteX7" fmla="*/ 204502 w 383667"/>
                <a:gd name="connsiteY7" fmla="*/ 375666 h 428910"/>
                <a:gd name="connsiteX8" fmla="*/ 321564 w 383667"/>
                <a:gd name="connsiteY8" fmla="*/ 327946 h 428910"/>
                <a:gd name="connsiteX9" fmla="*/ 338900 w 383667"/>
                <a:gd name="connsiteY9" fmla="*/ 320802 h 428910"/>
                <a:gd name="connsiteX10" fmla="*/ 365760 w 383667"/>
                <a:gd name="connsiteY10" fmla="*/ 347186 h 428910"/>
                <a:gd name="connsiteX11" fmla="*/ 356331 w 383667"/>
                <a:gd name="connsiteY11" fmla="*/ 366617 h 428910"/>
                <a:gd name="connsiteX12" fmla="*/ 202978 w 383667"/>
                <a:gd name="connsiteY12" fmla="*/ 428911 h 428910"/>
                <a:gd name="connsiteX13" fmla="*/ 322898 w 383667"/>
                <a:gd name="connsiteY13" fmla="*/ 191548 h 428910"/>
                <a:gd name="connsiteX14" fmla="*/ 193453 w 383667"/>
                <a:gd name="connsiteY14" fmla="*/ 51816 h 428910"/>
                <a:gd name="connsiteX15" fmla="*/ 61436 w 383667"/>
                <a:gd name="connsiteY15" fmla="*/ 191548 h 428910"/>
                <a:gd name="connsiteX16" fmla="*/ 322898 w 383667"/>
                <a:gd name="connsiteY16" fmla="*/ 191548 h 42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667" h="428910">
                  <a:moveTo>
                    <a:pt x="202978" y="428911"/>
                  </a:moveTo>
                  <a:cubicBezTo>
                    <a:pt x="91250" y="428911"/>
                    <a:pt x="0" y="342424"/>
                    <a:pt x="0" y="215360"/>
                  </a:cubicBezTo>
                  <a:lnTo>
                    <a:pt x="0" y="213836"/>
                  </a:lnTo>
                  <a:cubicBezTo>
                    <a:pt x="0" y="95536"/>
                    <a:pt x="82582" y="0"/>
                    <a:pt x="195072" y="0"/>
                  </a:cubicBezTo>
                  <a:cubicBezTo>
                    <a:pt x="315277" y="0"/>
                    <a:pt x="383667" y="99346"/>
                    <a:pt x="383667" y="208026"/>
                  </a:cubicBezTo>
                  <a:cubicBezTo>
                    <a:pt x="383667" y="224599"/>
                    <a:pt x="370237" y="236791"/>
                    <a:pt x="355378" y="236791"/>
                  </a:cubicBezTo>
                  <a:lnTo>
                    <a:pt x="61436" y="236791"/>
                  </a:lnTo>
                  <a:cubicBezTo>
                    <a:pt x="70009" y="325660"/>
                    <a:pt x="132016" y="375666"/>
                    <a:pt x="204502" y="375666"/>
                  </a:cubicBezTo>
                  <a:cubicBezTo>
                    <a:pt x="254889" y="375666"/>
                    <a:pt x="291655" y="355854"/>
                    <a:pt x="321564" y="327946"/>
                  </a:cubicBezTo>
                  <a:cubicBezTo>
                    <a:pt x="326327" y="323945"/>
                    <a:pt x="331756" y="320802"/>
                    <a:pt x="338900" y="320802"/>
                  </a:cubicBezTo>
                  <a:cubicBezTo>
                    <a:pt x="353759" y="320802"/>
                    <a:pt x="365760" y="332899"/>
                    <a:pt x="365760" y="347186"/>
                  </a:cubicBezTo>
                  <a:cubicBezTo>
                    <a:pt x="365760" y="354139"/>
                    <a:pt x="362521" y="361379"/>
                    <a:pt x="356331" y="366617"/>
                  </a:cubicBezTo>
                  <a:cubicBezTo>
                    <a:pt x="317564" y="404431"/>
                    <a:pt x="272034" y="428911"/>
                    <a:pt x="202978" y="428911"/>
                  </a:cubicBezTo>
                  <a:moveTo>
                    <a:pt x="322898" y="191548"/>
                  </a:moveTo>
                  <a:cubicBezTo>
                    <a:pt x="316706" y="116776"/>
                    <a:pt x="274320" y="51816"/>
                    <a:pt x="193453" y="51816"/>
                  </a:cubicBezTo>
                  <a:cubicBezTo>
                    <a:pt x="122491" y="51816"/>
                    <a:pt x="69152" y="111252"/>
                    <a:pt x="61436" y="191548"/>
                  </a:cubicBezTo>
                  <a:lnTo>
                    <a:pt x="322898" y="191548"/>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77143E6-EC5B-91A8-3BCE-A678C589A610}"/>
                </a:ext>
              </a:extLst>
            </p:cNvPr>
            <p:cNvSpPr/>
            <p:nvPr/>
          </p:nvSpPr>
          <p:spPr>
            <a:xfrm>
              <a:off x="7752588" y="3782853"/>
              <a:ext cx="363188" cy="427767"/>
            </a:xfrm>
            <a:custGeom>
              <a:avLst/>
              <a:gdLst>
                <a:gd name="connsiteX0" fmla="*/ 0 w 363188"/>
                <a:gd name="connsiteY0" fmla="*/ 298895 h 427767"/>
                <a:gd name="connsiteX1" fmla="*/ 0 w 363188"/>
                <a:gd name="connsiteY1" fmla="*/ 297275 h 427767"/>
                <a:gd name="connsiteX2" fmla="*/ 176593 w 363188"/>
                <a:gd name="connsiteY2" fmla="*/ 163735 h 427767"/>
                <a:gd name="connsiteX3" fmla="*/ 304133 w 363188"/>
                <a:gd name="connsiteY3" fmla="*/ 181356 h 427767"/>
                <a:gd name="connsiteX4" fmla="*/ 304133 w 363188"/>
                <a:gd name="connsiteY4" fmla="*/ 166783 h 427767"/>
                <a:gd name="connsiteX5" fmla="*/ 180784 w 363188"/>
                <a:gd name="connsiteY5" fmla="*/ 54102 h 427767"/>
                <a:gd name="connsiteX6" fmla="*/ 84867 w 363188"/>
                <a:gd name="connsiteY6" fmla="*/ 73057 h 427767"/>
                <a:gd name="connsiteX7" fmla="*/ 73628 w 363188"/>
                <a:gd name="connsiteY7" fmla="*/ 75438 h 427767"/>
                <a:gd name="connsiteX8" fmla="*/ 46196 w 363188"/>
                <a:gd name="connsiteY8" fmla="*/ 49244 h 427767"/>
                <a:gd name="connsiteX9" fmla="*/ 63151 w 363188"/>
                <a:gd name="connsiteY9" fmla="*/ 23431 h 427767"/>
                <a:gd name="connsiteX10" fmla="*/ 187071 w 363188"/>
                <a:gd name="connsiteY10" fmla="*/ 0 h 427767"/>
                <a:gd name="connsiteX11" fmla="*/ 320897 w 363188"/>
                <a:gd name="connsiteY11" fmla="*/ 45529 h 427767"/>
                <a:gd name="connsiteX12" fmla="*/ 363188 w 363188"/>
                <a:gd name="connsiteY12" fmla="*/ 166402 h 427767"/>
                <a:gd name="connsiteX13" fmla="*/ 363188 w 363188"/>
                <a:gd name="connsiteY13" fmla="*/ 394621 h 427767"/>
                <a:gd name="connsiteX14" fmla="*/ 333470 w 363188"/>
                <a:gd name="connsiteY14" fmla="*/ 425005 h 427767"/>
                <a:gd name="connsiteX15" fmla="*/ 304133 w 363188"/>
                <a:gd name="connsiteY15" fmla="*/ 396145 h 427767"/>
                <a:gd name="connsiteX16" fmla="*/ 304133 w 363188"/>
                <a:gd name="connsiteY16" fmla="*/ 356426 h 427767"/>
                <a:gd name="connsiteX17" fmla="*/ 154591 w 363188"/>
                <a:gd name="connsiteY17" fmla="*/ 427768 h 427767"/>
                <a:gd name="connsiteX18" fmla="*/ 0 w 363188"/>
                <a:gd name="connsiteY18" fmla="*/ 298895 h 427767"/>
                <a:gd name="connsiteX19" fmla="*/ 304895 w 363188"/>
                <a:gd name="connsiteY19" fmla="*/ 266986 h 427767"/>
                <a:gd name="connsiteX20" fmla="*/ 304895 w 363188"/>
                <a:gd name="connsiteY20" fmla="*/ 226790 h 427767"/>
                <a:gd name="connsiteX21" fmla="*/ 183166 w 363188"/>
                <a:gd name="connsiteY21" fmla="*/ 209264 h 427767"/>
                <a:gd name="connsiteX22" fmla="*/ 62484 w 363188"/>
                <a:gd name="connsiteY22" fmla="*/ 294799 h 427767"/>
                <a:gd name="connsiteX23" fmla="*/ 62484 w 363188"/>
                <a:gd name="connsiteY23" fmla="*/ 296609 h 427767"/>
                <a:gd name="connsiteX24" fmla="*/ 166592 w 363188"/>
                <a:gd name="connsiteY24" fmla="*/ 378905 h 427767"/>
                <a:gd name="connsiteX25" fmla="*/ 304895 w 363188"/>
                <a:gd name="connsiteY25" fmla="*/ 266986 h 42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3188" h="427767">
                  <a:moveTo>
                    <a:pt x="0" y="298895"/>
                  </a:moveTo>
                  <a:lnTo>
                    <a:pt x="0" y="297275"/>
                  </a:lnTo>
                  <a:cubicBezTo>
                    <a:pt x="0" y="210026"/>
                    <a:pt x="71914" y="163735"/>
                    <a:pt x="176593" y="163735"/>
                  </a:cubicBezTo>
                  <a:cubicBezTo>
                    <a:pt x="229648" y="163735"/>
                    <a:pt x="267367" y="171069"/>
                    <a:pt x="304133" y="181356"/>
                  </a:cubicBezTo>
                  <a:lnTo>
                    <a:pt x="304133" y="166783"/>
                  </a:lnTo>
                  <a:cubicBezTo>
                    <a:pt x="304133" y="92678"/>
                    <a:pt x="258508" y="54102"/>
                    <a:pt x="180784" y="54102"/>
                  </a:cubicBezTo>
                  <a:cubicBezTo>
                    <a:pt x="139160" y="54102"/>
                    <a:pt x="115252" y="59436"/>
                    <a:pt x="84867" y="73057"/>
                  </a:cubicBezTo>
                  <a:cubicBezTo>
                    <a:pt x="80677" y="74581"/>
                    <a:pt x="76581" y="75438"/>
                    <a:pt x="73628" y="75438"/>
                  </a:cubicBezTo>
                  <a:cubicBezTo>
                    <a:pt x="59246" y="75438"/>
                    <a:pt x="46196" y="63532"/>
                    <a:pt x="46196" y="49244"/>
                  </a:cubicBezTo>
                  <a:cubicBezTo>
                    <a:pt x="46196" y="36290"/>
                    <a:pt x="51721" y="28575"/>
                    <a:pt x="63151" y="23431"/>
                  </a:cubicBezTo>
                  <a:cubicBezTo>
                    <a:pt x="103727" y="5620"/>
                    <a:pt x="134493" y="0"/>
                    <a:pt x="187071" y="0"/>
                  </a:cubicBezTo>
                  <a:cubicBezTo>
                    <a:pt x="245459" y="0"/>
                    <a:pt x="290513" y="14954"/>
                    <a:pt x="320897" y="45529"/>
                  </a:cubicBezTo>
                  <a:cubicBezTo>
                    <a:pt x="348805" y="73438"/>
                    <a:pt x="363188" y="113729"/>
                    <a:pt x="363188" y="166402"/>
                  </a:cubicBezTo>
                  <a:lnTo>
                    <a:pt x="363188" y="394621"/>
                  </a:lnTo>
                  <a:cubicBezTo>
                    <a:pt x="363188" y="411956"/>
                    <a:pt x="350615" y="425005"/>
                    <a:pt x="333470" y="425005"/>
                  </a:cubicBezTo>
                  <a:cubicBezTo>
                    <a:pt x="315944" y="425005"/>
                    <a:pt x="304133" y="411956"/>
                    <a:pt x="304133" y="396145"/>
                  </a:cubicBezTo>
                  <a:lnTo>
                    <a:pt x="304133" y="356426"/>
                  </a:lnTo>
                  <a:cubicBezTo>
                    <a:pt x="275463" y="394240"/>
                    <a:pt x="227266" y="427768"/>
                    <a:pt x="154591" y="427768"/>
                  </a:cubicBezTo>
                  <a:cubicBezTo>
                    <a:pt x="77819" y="427577"/>
                    <a:pt x="0" y="383762"/>
                    <a:pt x="0" y="298895"/>
                  </a:cubicBezTo>
                  <a:moveTo>
                    <a:pt x="304895" y="266986"/>
                  </a:moveTo>
                  <a:lnTo>
                    <a:pt x="304895" y="226790"/>
                  </a:lnTo>
                  <a:cubicBezTo>
                    <a:pt x="274415" y="218027"/>
                    <a:pt x="233553" y="209264"/>
                    <a:pt x="183166" y="209264"/>
                  </a:cubicBezTo>
                  <a:cubicBezTo>
                    <a:pt x="105632" y="209264"/>
                    <a:pt x="62484" y="242888"/>
                    <a:pt x="62484" y="294799"/>
                  </a:cubicBezTo>
                  <a:lnTo>
                    <a:pt x="62484" y="296609"/>
                  </a:lnTo>
                  <a:cubicBezTo>
                    <a:pt x="62484" y="348329"/>
                    <a:pt x="110680" y="378905"/>
                    <a:pt x="166592" y="378905"/>
                  </a:cubicBezTo>
                  <a:cubicBezTo>
                    <a:pt x="242411" y="378905"/>
                    <a:pt x="304895" y="332422"/>
                    <a:pt x="304895" y="266986"/>
                  </a:cubicBezTo>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BE2070D-6AE1-D08A-963A-CA80718E0948}"/>
                </a:ext>
              </a:extLst>
            </p:cNvPr>
            <p:cNvSpPr/>
            <p:nvPr/>
          </p:nvSpPr>
          <p:spPr>
            <a:xfrm>
              <a:off x="6059159" y="3780472"/>
              <a:ext cx="1059348" cy="429958"/>
            </a:xfrm>
            <a:custGeom>
              <a:avLst/>
              <a:gdLst>
                <a:gd name="connsiteX0" fmla="*/ 110849 w 1059348"/>
                <a:gd name="connsiteY0" fmla="*/ 34290 h 429958"/>
                <a:gd name="connsiteX1" fmla="*/ 34078 w 1059348"/>
                <a:gd name="connsiteY1" fmla="*/ 5525 h 429958"/>
                <a:gd name="connsiteX2" fmla="*/ 5788 w 1059348"/>
                <a:gd name="connsiteY2" fmla="*/ 82582 h 429958"/>
                <a:gd name="connsiteX3" fmla="*/ 134947 w 1059348"/>
                <a:gd name="connsiteY3" fmla="*/ 362998 h 429958"/>
                <a:gd name="connsiteX4" fmla="*/ 216672 w 1059348"/>
                <a:gd name="connsiteY4" fmla="*/ 429959 h 429958"/>
                <a:gd name="connsiteX5" fmla="*/ 298682 w 1059348"/>
                <a:gd name="connsiteY5" fmla="*/ 362998 h 429958"/>
                <a:gd name="connsiteX6" fmla="*/ 412220 w 1059348"/>
                <a:gd name="connsiteY6" fmla="*/ 115348 h 429958"/>
                <a:gd name="connsiteX7" fmla="*/ 428508 w 1059348"/>
                <a:gd name="connsiteY7" fmla="*/ 105061 h 429958"/>
                <a:gd name="connsiteX8" fmla="*/ 446510 w 1059348"/>
                <a:gd name="connsiteY8" fmla="*/ 123158 h 429958"/>
                <a:gd name="connsiteX9" fmla="*/ 446510 w 1059348"/>
                <a:gd name="connsiteY9" fmla="*/ 362807 h 429958"/>
                <a:gd name="connsiteX10" fmla="*/ 506137 w 1059348"/>
                <a:gd name="connsiteY10" fmla="*/ 429959 h 429958"/>
                <a:gd name="connsiteX11" fmla="*/ 566906 w 1059348"/>
                <a:gd name="connsiteY11" fmla="*/ 362807 h 429958"/>
                <a:gd name="connsiteX12" fmla="*/ 566906 w 1059348"/>
                <a:gd name="connsiteY12" fmla="*/ 166497 h 429958"/>
                <a:gd name="connsiteX13" fmla="*/ 630819 w 1059348"/>
                <a:gd name="connsiteY13" fmla="*/ 104299 h 429958"/>
                <a:gd name="connsiteX14" fmla="*/ 692446 w 1059348"/>
                <a:gd name="connsiteY14" fmla="*/ 166497 h 429958"/>
                <a:gd name="connsiteX15" fmla="*/ 692446 w 1059348"/>
                <a:gd name="connsiteY15" fmla="*/ 362807 h 429958"/>
                <a:gd name="connsiteX16" fmla="*/ 752263 w 1059348"/>
                <a:gd name="connsiteY16" fmla="*/ 429959 h 429958"/>
                <a:gd name="connsiteX17" fmla="*/ 812937 w 1059348"/>
                <a:gd name="connsiteY17" fmla="*/ 362807 h 429958"/>
                <a:gd name="connsiteX18" fmla="*/ 812937 w 1059348"/>
                <a:gd name="connsiteY18" fmla="*/ 166497 h 429958"/>
                <a:gd name="connsiteX19" fmla="*/ 877326 w 1059348"/>
                <a:gd name="connsiteY19" fmla="*/ 104299 h 429958"/>
                <a:gd name="connsiteX20" fmla="*/ 938667 w 1059348"/>
                <a:gd name="connsiteY20" fmla="*/ 166497 h 429958"/>
                <a:gd name="connsiteX21" fmla="*/ 938667 w 1059348"/>
                <a:gd name="connsiteY21" fmla="*/ 362807 h 429958"/>
                <a:gd name="connsiteX22" fmla="*/ 998579 w 1059348"/>
                <a:gd name="connsiteY22" fmla="*/ 429959 h 429958"/>
                <a:gd name="connsiteX23" fmla="*/ 1059349 w 1059348"/>
                <a:gd name="connsiteY23" fmla="*/ 362807 h 429958"/>
                <a:gd name="connsiteX24" fmla="*/ 1059349 w 1059348"/>
                <a:gd name="connsiteY24" fmla="*/ 139541 h 429958"/>
                <a:gd name="connsiteX25" fmla="*/ 913997 w 1059348"/>
                <a:gd name="connsiteY25" fmla="*/ 0 h 429958"/>
                <a:gd name="connsiteX26" fmla="*/ 785124 w 1059348"/>
                <a:gd name="connsiteY26" fmla="*/ 55054 h 429958"/>
                <a:gd name="connsiteX27" fmla="*/ 660537 w 1059348"/>
                <a:gd name="connsiteY27" fmla="*/ 191 h 429958"/>
                <a:gd name="connsiteX28" fmla="*/ 538808 w 1059348"/>
                <a:gd name="connsiteY28" fmla="*/ 55054 h 429958"/>
                <a:gd name="connsiteX29" fmla="*/ 430222 w 1059348"/>
                <a:gd name="connsiteY29" fmla="*/ 191 h 429958"/>
                <a:gd name="connsiteX30" fmla="*/ 299159 w 1059348"/>
                <a:gd name="connsiteY30" fmla="*/ 89059 h 429958"/>
                <a:gd name="connsiteX31" fmla="*/ 216577 w 1059348"/>
                <a:gd name="connsiteY31" fmla="*/ 283559 h 429958"/>
                <a:gd name="connsiteX32" fmla="*/ 110849 w 1059348"/>
                <a:gd name="connsiteY32" fmla="*/ 34290 h 4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9348" h="429958">
                  <a:moveTo>
                    <a:pt x="110849" y="34290"/>
                  </a:moveTo>
                  <a:cubicBezTo>
                    <a:pt x="97610" y="4953"/>
                    <a:pt x="64844" y="-8287"/>
                    <a:pt x="34078" y="5525"/>
                  </a:cubicBezTo>
                  <a:cubicBezTo>
                    <a:pt x="3217" y="19241"/>
                    <a:pt x="-7928" y="53435"/>
                    <a:pt x="5788" y="82582"/>
                  </a:cubicBezTo>
                  <a:lnTo>
                    <a:pt x="134947" y="362998"/>
                  </a:lnTo>
                  <a:cubicBezTo>
                    <a:pt x="155236" y="406908"/>
                    <a:pt x="176477" y="429959"/>
                    <a:pt x="216672" y="429959"/>
                  </a:cubicBezTo>
                  <a:cubicBezTo>
                    <a:pt x="259344" y="429959"/>
                    <a:pt x="278299" y="404908"/>
                    <a:pt x="298682" y="362998"/>
                  </a:cubicBezTo>
                  <a:cubicBezTo>
                    <a:pt x="298682" y="362998"/>
                    <a:pt x="411172" y="117824"/>
                    <a:pt x="412220" y="115348"/>
                  </a:cubicBezTo>
                  <a:cubicBezTo>
                    <a:pt x="413363" y="112871"/>
                    <a:pt x="417173" y="104870"/>
                    <a:pt x="428508" y="105061"/>
                  </a:cubicBezTo>
                  <a:cubicBezTo>
                    <a:pt x="438033" y="105061"/>
                    <a:pt x="446510" y="112776"/>
                    <a:pt x="446510" y="123158"/>
                  </a:cubicBezTo>
                  <a:lnTo>
                    <a:pt x="446510" y="362807"/>
                  </a:lnTo>
                  <a:cubicBezTo>
                    <a:pt x="446510" y="399574"/>
                    <a:pt x="466799" y="429959"/>
                    <a:pt x="506137" y="429959"/>
                  </a:cubicBezTo>
                  <a:cubicBezTo>
                    <a:pt x="545570" y="429959"/>
                    <a:pt x="566906" y="399479"/>
                    <a:pt x="566906" y="362807"/>
                  </a:cubicBezTo>
                  <a:lnTo>
                    <a:pt x="566906" y="166497"/>
                  </a:lnTo>
                  <a:cubicBezTo>
                    <a:pt x="566906" y="128683"/>
                    <a:pt x="593862" y="104299"/>
                    <a:pt x="630819" y="104299"/>
                  </a:cubicBezTo>
                  <a:cubicBezTo>
                    <a:pt x="667776" y="104299"/>
                    <a:pt x="692446" y="129730"/>
                    <a:pt x="692446" y="166497"/>
                  </a:cubicBezTo>
                  <a:lnTo>
                    <a:pt x="692446" y="362807"/>
                  </a:lnTo>
                  <a:cubicBezTo>
                    <a:pt x="692446" y="399574"/>
                    <a:pt x="713020" y="429959"/>
                    <a:pt x="752263" y="429959"/>
                  </a:cubicBezTo>
                  <a:cubicBezTo>
                    <a:pt x="791792" y="429959"/>
                    <a:pt x="812937" y="399479"/>
                    <a:pt x="812937" y="362807"/>
                  </a:cubicBezTo>
                  <a:lnTo>
                    <a:pt x="812937" y="166497"/>
                  </a:lnTo>
                  <a:cubicBezTo>
                    <a:pt x="812937" y="128683"/>
                    <a:pt x="840083" y="104299"/>
                    <a:pt x="877326" y="104299"/>
                  </a:cubicBezTo>
                  <a:cubicBezTo>
                    <a:pt x="913997" y="104299"/>
                    <a:pt x="938667" y="129730"/>
                    <a:pt x="938667" y="166497"/>
                  </a:cubicBezTo>
                  <a:lnTo>
                    <a:pt x="938667" y="362807"/>
                  </a:lnTo>
                  <a:cubicBezTo>
                    <a:pt x="938667" y="399574"/>
                    <a:pt x="959146" y="429959"/>
                    <a:pt x="998579" y="429959"/>
                  </a:cubicBezTo>
                  <a:cubicBezTo>
                    <a:pt x="1038013" y="429959"/>
                    <a:pt x="1059349" y="399479"/>
                    <a:pt x="1059349" y="362807"/>
                  </a:cubicBezTo>
                  <a:lnTo>
                    <a:pt x="1059349" y="139541"/>
                  </a:lnTo>
                  <a:cubicBezTo>
                    <a:pt x="1059349" y="57626"/>
                    <a:pt x="993626" y="0"/>
                    <a:pt x="913997" y="0"/>
                  </a:cubicBezTo>
                  <a:cubicBezTo>
                    <a:pt x="834559" y="0"/>
                    <a:pt x="785124" y="55054"/>
                    <a:pt x="785124" y="55054"/>
                  </a:cubicBezTo>
                  <a:cubicBezTo>
                    <a:pt x="758645" y="20669"/>
                    <a:pt x="722069" y="191"/>
                    <a:pt x="660537" y="191"/>
                  </a:cubicBezTo>
                  <a:cubicBezTo>
                    <a:pt x="595767" y="191"/>
                    <a:pt x="538808" y="55054"/>
                    <a:pt x="538808" y="55054"/>
                  </a:cubicBezTo>
                  <a:cubicBezTo>
                    <a:pt x="512709" y="20669"/>
                    <a:pt x="467275" y="191"/>
                    <a:pt x="430222" y="191"/>
                  </a:cubicBezTo>
                  <a:cubicBezTo>
                    <a:pt x="372882" y="191"/>
                    <a:pt x="326971" y="25337"/>
                    <a:pt x="299159" y="89059"/>
                  </a:cubicBezTo>
                  <a:lnTo>
                    <a:pt x="216577" y="283559"/>
                  </a:lnTo>
                  <a:lnTo>
                    <a:pt x="110849" y="34290"/>
                  </a:lnTo>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7106035-AA5D-24D9-A024-167BFDA64FC8}"/>
                </a:ext>
              </a:extLst>
            </p:cNvPr>
            <p:cNvSpPr/>
            <p:nvPr/>
          </p:nvSpPr>
          <p:spPr>
            <a:xfrm>
              <a:off x="8804910" y="3783425"/>
              <a:ext cx="100393" cy="101346"/>
            </a:xfrm>
            <a:custGeom>
              <a:avLst/>
              <a:gdLst>
                <a:gd name="connsiteX0" fmla="*/ 0 w 100393"/>
                <a:gd name="connsiteY0" fmla="*/ 51054 h 101346"/>
                <a:gd name="connsiteX1" fmla="*/ 0 w 100393"/>
                <a:gd name="connsiteY1" fmla="*/ 50863 h 101346"/>
                <a:gd name="connsiteX2" fmla="*/ 50196 w 100393"/>
                <a:gd name="connsiteY2" fmla="*/ 0 h 101346"/>
                <a:gd name="connsiteX3" fmla="*/ 100393 w 100393"/>
                <a:gd name="connsiteY3" fmla="*/ 50483 h 101346"/>
                <a:gd name="connsiteX4" fmla="*/ 100393 w 100393"/>
                <a:gd name="connsiteY4" fmla="*/ 50863 h 101346"/>
                <a:gd name="connsiteX5" fmla="*/ 50196 w 100393"/>
                <a:gd name="connsiteY5" fmla="*/ 101346 h 101346"/>
                <a:gd name="connsiteX6" fmla="*/ 0 w 100393"/>
                <a:gd name="connsiteY6" fmla="*/ 51054 h 101346"/>
                <a:gd name="connsiteX7" fmla="*/ 90868 w 100393"/>
                <a:gd name="connsiteY7" fmla="*/ 50863 h 101346"/>
                <a:gd name="connsiteX8" fmla="*/ 90868 w 100393"/>
                <a:gd name="connsiteY8" fmla="*/ 50673 h 101346"/>
                <a:gd name="connsiteX9" fmla="*/ 50196 w 100393"/>
                <a:gd name="connsiteY9" fmla="*/ 9430 h 101346"/>
                <a:gd name="connsiteX10" fmla="*/ 9430 w 100393"/>
                <a:gd name="connsiteY10" fmla="*/ 50863 h 101346"/>
                <a:gd name="connsiteX11" fmla="*/ 9430 w 100393"/>
                <a:gd name="connsiteY11" fmla="*/ 51054 h 101346"/>
                <a:gd name="connsiteX12" fmla="*/ 50196 w 100393"/>
                <a:gd name="connsiteY12" fmla="*/ 92012 h 101346"/>
                <a:gd name="connsiteX13" fmla="*/ 90868 w 100393"/>
                <a:gd name="connsiteY13" fmla="*/ 50863 h 10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93" h="101346">
                  <a:moveTo>
                    <a:pt x="0" y="51054"/>
                  </a:moveTo>
                  <a:lnTo>
                    <a:pt x="0" y="50863"/>
                  </a:lnTo>
                  <a:cubicBezTo>
                    <a:pt x="0" y="23336"/>
                    <a:pt x="22193" y="0"/>
                    <a:pt x="50196" y="0"/>
                  </a:cubicBezTo>
                  <a:cubicBezTo>
                    <a:pt x="78581" y="0"/>
                    <a:pt x="100393" y="23051"/>
                    <a:pt x="100393" y="50483"/>
                  </a:cubicBezTo>
                  <a:lnTo>
                    <a:pt x="100393" y="50863"/>
                  </a:lnTo>
                  <a:cubicBezTo>
                    <a:pt x="100393" y="78200"/>
                    <a:pt x="78105" y="101346"/>
                    <a:pt x="50196" y="101346"/>
                  </a:cubicBezTo>
                  <a:cubicBezTo>
                    <a:pt x="21907" y="101346"/>
                    <a:pt x="0" y="78677"/>
                    <a:pt x="0" y="51054"/>
                  </a:cubicBezTo>
                  <a:moveTo>
                    <a:pt x="90868" y="50863"/>
                  </a:moveTo>
                  <a:lnTo>
                    <a:pt x="90868" y="50673"/>
                  </a:lnTo>
                  <a:cubicBezTo>
                    <a:pt x="90868" y="28004"/>
                    <a:pt x="73437" y="9430"/>
                    <a:pt x="50196" y="9430"/>
                  </a:cubicBezTo>
                  <a:cubicBezTo>
                    <a:pt x="27051" y="9430"/>
                    <a:pt x="9430" y="28289"/>
                    <a:pt x="9430" y="50863"/>
                  </a:cubicBezTo>
                  <a:lnTo>
                    <a:pt x="9430" y="51054"/>
                  </a:lnTo>
                  <a:cubicBezTo>
                    <a:pt x="9430" y="73533"/>
                    <a:pt x="26955" y="92012"/>
                    <a:pt x="50196" y="92012"/>
                  </a:cubicBezTo>
                  <a:cubicBezTo>
                    <a:pt x="73342" y="92012"/>
                    <a:pt x="90868" y="73152"/>
                    <a:pt x="90868" y="50863"/>
                  </a:cubicBezTo>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A68E781-33DB-0B30-64AD-FDC21DD0966B}"/>
                </a:ext>
              </a:extLst>
            </p:cNvPr>
            <p:cNvSpPr/>
            <p:nvPr/>
          </p:nvSpPr>
          <p:spPr>
            <a:xfrm>
              <a:off x="8835961" y="3808666"/>
              <a:ext cx="40671" cy="49244"/>
            </a:xfrm>
            <a:custGeom>
              <a:avLst/>
              <a:gdLst>
                <a:gd name="connsiteX0" fmla="*/ 0 w 40671"/>
                <a:gd name="connsiteY0" fmla="*/ 5429 h 49244"/>
                <a:gd name="connsiteX1" fmla="*/ 5334 w 40671"/>
                <a:gd name="connsiteY1" fmla="*/ 0 h 49244"/>
                <a:gd name="connsiteX2" fmla="*/ 22098 w 40671"/>
                <a:gd name="connsiteY2" fmla="*/ 0 h 49244"/>
                <a:gd name="connsiteX3" fmla="*/ 36290 w 40671"/>
                <a:gd name="connsiteY3" fmla="*/ 5049 h 49244"/>
                <a:gd name="connsiteX4" fmla="*/ 40672 w 40671"/>
                <a:gd name="connsiteY4" fmla="*/ 16288 h 49244"/>
                <a:gd name="connsiteX5" fmla="*/ 30766 w 40671"/>
                <a:gd name="connsiteY5" fmla="*/ 31052 h 49244"/>
                <a:gd name="connsiteX6" fmla="*/ 38386 w 40671"/>
                <a:gd name="connsiteY6" fmla="*/ 40196 h 49244"/>
                <a:gd name="connsiteX7" fmla="*/ 40100 w 40671"/>
                <a:gd name="connsiteY7" fmla="*/ 44387 h 49244"/>
                <a:gd name="connsiteX8" fmla="*/ 34957 w 40671"/>
                <a:gd name="connsiteY8" fmla="*/ 49244 h 49244"/>
                <a:gd name="connsiteX9" fmla="*/ 29813 w 40671"/>
                <a:gd name="connsiteY9" fmla="*/ 46482 h 49244"/>
                <a:gd name="connsiteX10" fmla="*/ 19431 w 40671"/>
                <a:gd name="connsiteY10" fmla="*/ 33624 h 49244"/>
                <a:gd name="connsiteX11" fmla="*/ 10478 w 40671"/>
                <a:gd name="connsiteY11" fmla="*/ 33624 h 49244"/>
                <a:gd name="connsiteX12" fmla="*/ 10478 w 40671"/>
                <a:gd name="connsiteY12" fmla="*/ 44006 h 49244"/>
                <a:gd name="connsiteX13" fmla="*/ 5334 w 40671"/>
                <a:gd name="connsiteY13" fmla="*/ 49244 h 49244"/>
                <a:gd name="connsiteX14" fmla="*/ 0 w 40671"/>
                <a:gd name="connsiteY14" fmla="*/ 44006 h 49244"/>
                <a:gd name="connsiteX15" fmla="*/ 0 w 40671"/>
                <a:gd name="connsiteY15" fmla="*/ 5429 h 49244"/>
                <a:gd name="connsiteX16" fmla="*/ 21717 w 40671"/>
                <a:gd name="connsiteY16" fmla="*/ 23813 h 49244"/>
                <a:gd name="connsiteX17" fmla="*/ 29813 w 40671"/>
                <a:gd name="connsiteY17" fmla="*/ 16955 h 49244"/>
                <a:gd name="connsiteX18" fmla="*/ 29813 w 40671"/>
                <a:gd name="connsiteY18" fmla="*/ 16764 h 49244"/>
                <a:gd name="connsiteX19" fmla="*/ 21336 w 40671"/>
                <a:gd name="connsiteY19" fmla="*/ 9716 h 49244"/>
                <a:gd name="connsiteX20" fmla="*/ 10478 w 40671"/>
                <a:gd name="connsiteY20" fmla="*/ 9716 h 49244"/>
                <a:gd name="connsiteX21" fmla="*/ 10478 w 40671"/>
                <a:gd name="connsiteY21" fmla="*/ 23908 h 49244"/>
                <a:gd name="connsiteX22" fmla="*/ 21717 w 40671"/>
                <a:gd name="connsiteY22" fmla="*/ 23908 h 4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71" h="49244">
                  <a:moveTo>
                    <a:pt x="0" y="5429"/>
                  </a:moveTo>
                  <a:cubicBezTo>
                    <a:pt x="0" y="2572"/>
                    <a:pt x="2191" y="0"/>
                    <a:pt x="5334" y="0"/>
                  </a:cubicBezTo>
                  <a:lnTo>
                    <a:pt x="22098" y="0"/>
                  </a:lnTo>
                  <a:cubicBezTo>
                    <a:pt x="28480" y="0"/>
                    <a:pt x="33338" y="1905"/>
                    <a:pt x="36290" y="5049"/>
                  </a:cubicBezTo>
                  <a:cubicBezTo>
                    <a:pt x="39244" y="7811"/>
                    <a:pt x="40672" y="11525"/>
                    <a:pt x="40672" y="16288"/>
                  </a:cubicBezTo>
                  <a:cubicBezTo>
                    <a:pt x="40672" y="24099"/>
                    <a:pt x="36862" y="28670"/>
                    <a:pt x="30766" y="31052"/>
                  </a:cubicBezTo>
                  <a:lnTo>
                    <a:pt x="38386" y="40196"/>
                  </a:lnTo>
                  <a:cubicBezTo>
                    <a:pt x="39434" y="41815"/>
                    <a:pt x="40100" y="42767"/>
                    <a:pt x="40100" y="44387"/>
                  </a:cubicBezTo>
                  <a:cubicBezTo>
                    <a:pt x="40100" y="47244"/>
                    <a:pt x="37434" y="49244"/>
                    <a:pt x="34957" y="49244"/>
                  </a:cubicBezTo>
                  <a:cubicBezTo>
                    <a:pt x="32481" y="49244"/>
                    <a:pt x="31052" y="48101"/>
                    <a:pt x="29813" y="46482"/>
                  </a:cubicBezTo>
                  <a:lnTo>
                    <a:pt x="19431" y="33624"/>
                  </a:lnTo>
                  <a:lnTo>
                    <a:pt x="10478" y="33624"/>
                  </a:lnTo>
                  <a:lnTo>
                    <a:pt x="10478" y="44006"/>
                  </a:lnTo>
                  <a:cubicBezTo>
                    <a:pt x="10478" y="46673"/>
                    <a:pt x="8477" y="49244"/>
                    <a:pt x="5334" y="49244"/>
                  </a:cubicBezTo>
                  <a:cubicBezTo>
                    <a:pt x="2191" y="49244"/>
                    <a:pt x="0" y="46673"/>
                    <a:pt x="0" y="44006"/>
                  </a:cubicBezTo>
                  <a:lnTo>
                    <a:pt x="0" y="5429"/>
                  </a:lnTo>
                  <a:close/>
                  <a:moveTo>
                    <a:pt x="21717" y="23813"/>
                  </a:moveTo>
                  <a:cubicBezTo>
                    <a:pt x="26765" y="23813"/>
                    <a:pt x="29813" y="21146"/>
                    <a:pt x="29813" y="16955"/>
                  </a:cubicBezTo>
                  <a:lnTo>
                    <a:pt x="29813" y="16764"/>
                  </a:lnTo>
                  <a:cubicBezTo>
                    <a:pt x="29813" y="12192"/>
                    <a:pt x="26670" y="9716"/>
                    <a:pt x="21336" y="9716"/>
                  </a:cubicBezTo>
                  <a:lnTo>
                    <a:pt x="10478" y="9716"/>
                  </a:lnTo>
                  <a:lnTo>
                    <a:pt x="10478" y="23908"/>
                  </a:lnTo>
                  <a:lnTo>
                    <a:pt x="21717" y="23908"/>
                  </a:lnTo>
                  <a:close/>
                </a:path>
              </a:pathLst>
            </a:custGeom>
            <a:grpFill/>
            <a:ln w="9525" cap="flat">
              <a:noFill/>
              <a:prstDash val="solid"/>
              <a:miter/>
            </a:ln>
          </p:spPr>
          <p:txBody>
            <a:bodyPr rtlCol="0" anchor="ctr"/>
            <a:lstStyle/>
            <a:p>
              <a:endParaRPr lang="en-US"/>
            </a:p>
          </p:txBody>
        </p:sp>
        <p:grpSp>
          <p:nvGrpSpPr>
            <p:cNvPr id="98" name="Graphic 87">
              <a:extLst>
                <a:ext uri="{FF2B5EF4-FFF2-40B4-BE49-F238E27FC236}">
                  <a16:creationId xmlns:a16="http://schemas.microsoft.com/office/drawing/2014/main" id="{77AF3D7C-D0AD-896B-B2C1-8C4F3D401946}"/>
                </a:ext>
              </a:extLst>
            </p:cNvPr>
            <p:cNvGrpSpPr/>
            <p:nvPr/>
          </p:nvGrpSpPr>
          <p:grpSpPr>
            <a:xfrm>
              <a:off x="5426106" y="3860673"/>
              <a:ext cx="522636" cy="417194"/>
              <a:chOff x="5426106" y="3860673"/>
              <a:chExt cx="522636" cy="417194"/>
            </a:xfrm>
            <a:grpFill/>
          </p:grpSpPr>
          <p:sp>
            <p:nvSpPr>
              <p:cNvPr id="99" name="Freeform: Shape 98">
                <a:extLst>
                  <a:ext uri="{FF2B5EF4-FFF2-40B4-BE49-F238E27FC236}">
                    <a16:creationId xmlns:a16="http://schemas.microsoft.com/office/drawing/2014/main" id="{0E98FA72-36D0-054D-162C-3600F0127471}"/>
                  </a:ext>
                </a:extLst>
              </p:cNvPr>
              <p:cNvSpPr/>
              <p:nvPr/>
            </p:nvSpPr>
            <p:spPr>
              <a:xfrm>
                <a:off x="5426106" y="3860673"/>
                <a:ext cx="237839" cy="337470"/>
              </a:xfrm>
              <a:custGeom>
                <a:avLst/>
                <a:gdLst>
                  <a:gd name="connsiteX0" fmla="*/ 237839 w 237839"/>
                  <a:gd name="connsiteY0" fmla="*/ 208883 h 337470"/>
                  <a:gd name="connsiteX1" fmla="*/ 124873 w 237839"/>
                  <a:gd name="connsiteY1" fmla="*/ 337471 h 337470"/>
                  <a:gd name="connsiteX2" fmla="*/ 35624 w 237839"/>
                  <a:gd name="connsiteY2" fmla="*/ 285750 h 337470"/>
                  <a:gd name="connsiteX3" fmla="*/ 35624 w 237839"/>
                  <a:gd name="connsiteY3" fmla="*/ 331756 h 337470"/>
                  <a:gd name="connsiteX4" fmla="*/ 0 w 237839"/>
                  <a:gd name="connsiteY4" fmla="*/ 331756 h 337470"/>
                  <a:gd name="connsiteX5" fmla="*/ 0 w 237839"/>
                  <a:gd name="connsiteY5" fmla="*/ 0 h 337470"/>
                  <a:gd name="connsiteX6" fmla="*/ 35624 w 237839"/>
                  <a:gd name="connsiteY6" fmla="*/ 0 h 337470"/>
                  <a:gd name="connsiteX7" fmla="*/ 35624 w 237839"/>
                  <a:gd name="connsiteY7" fmla="*/ 132397 h 337470"/>
                  <a:gd name="connsiteX8" fmla="*/ 124873 w 237839"/>
                  <a:gd name="connsiteY8" fmla="*/ 80677 h 337470"/>
                  <a:gd name="connsiteX9" fmla="*/ 237839 w 237839"/>
                  <a:gd name="connsiteY9" fmla="*/ 208883 h 337470"/>
                  <a:gd name="connsiteX10" fmla="*/ 200311 w 237839"/>
                  <a:gd name="connsiteY10" fmla="*/ 208883 h 337470"/>
                  <a:gd name="connsiteX11" fmla="*/ 118205 w 237839"/>
                  <a:gd name="connsiteY11" fmla="*/ 112586 h 337470"/>
                  <a:gd name="connsiteX12" fmla="*/ 35624 w 237839"/>
                  <a:gd name="connsiteY12" fmla="*/ 208883 h 337470"/>
                  <a:gd name="connsiteX13" fmla="*/ 118205 w 237839"/>
                  <a:gd name="connsiteY13" fmla="*/ 305657 h 337470"/>
                  <a:gd name="connsiteX14" fmla="*/ 200311 w 237839"/>
                  <a:gd name="connsiteY14" fmla="*/ 208883 h 3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839" h="337470">
                    <a:moveTo>
                      <a:pt x="237839" y="208883"/>
                    </a:moveTo>
                    <a:cubicBezTo>
                      <a:pt x="237839" y="284321"/>
                      <a:pt x="189452" y="337471"/>
                      <a:pt x="124873" y="337471"/>
                    </a:cubicBezTo>
                    <a:cubicBezTo>
                      <a:pt x="85439" y="337471"/>
                      <a:pt x="54197" y="318040"/>
                      <a:pt x="35624" y="285750"/>
                    </a:cubicBezTo>
                    <a:lnTo>
                      <a:pt x="35624" y="331756"/>
                    </a:lnTo>
                    <a:lnTo>
                      <a:pt x="0" y="331756"/>
                    </a:lnTo>
                    <a:lnTo>
                      <a:pt x="0" y="0"/>
                    </a:lnTo>
                    <a:lnTo>
                      <a:pt x="35624" y="0"/>
                    </a:lnTo>
                    <a:lnTo>
                      <a:pt x="35624" y="132397"/>
                    </a:lnTo>
                    <a:cubicBezTo>
                      <a:pt x="54102" y="100108"/>
                      <a:pt x="85439" y="80677"/>
                      <a:pt x="124873" y="80677"/>
                    </a:cubicBezTo>
                    <a:cubicBezTo>
                      <a:pt x="189357" y="80677"/>
                      <a:pt x="237839" y="133921"/>
                      <a:pt x="237839" y="208883"/>
                    </a:cubicBezTo>
                    <a:close/>
                    <a:moveTo>
                      <a:pt x="200311" y="208883"/>
                    </a:moveTo>
                    <a:cubicBezTo>
                      <a:pt x="200311" y="152400"/>
                      <a:pt x="166116" y="112586"/>
                      <a:pt x="118205" y="112586"/>
                    </a:cubicBezTo>
                    <a:cubicBezTo>
                      <a:pt x="69818" y="112586"/>
                      <a:pt x="35624" y="152495"/>
                      <a:pt x="35624" y="208883"/>
                    </a:cubicBezTo>
                    <a:cubicBezTo>
                      <a:pt x="35624" y="265271"/>
                      <a:pt x="69818" y="305657"/>
                      <a:pt x="118205" y="305657"/>
                    </a:cubicBezTo>
                    <a:cubicBezTo>
                      <a:pt x="166116" y="305657"/>
                      <a:pt x="200311" y="265366"/>
                      <a:pt x="200311" y="208883"/>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7797C7B-5C75-9861-80D5-F4A3048C9EA0}"/>
                  </a:ext>
                </a:extLst>
              </p:cNvPr>
              <p:cNvSpPr/>
              <p:nvPr/>
            </p:nvSpPr>
            <p:spPr>
              <a:xfrm>
                <a:off x="5703760" y="3947064"/>
                <a:ext cx="244983" cy="330803"/>
              </a:xfrm>
              <a:custGeom>
                <a:avLst/>
                <a:gdLst>
                  <a:gd name="connsiteX0" fmla="*/ 19431 w 244983"/>
                  <a:gd name="connsiteY0" fmla="*/ 322707 h 330803"/>
                  <a:gd name="connsiteX1" fmla="*/ 28004 w 244983"/>
                  <a:gd name="connsiteY1" fmla="*/ 292322 h 330803"/>
                  <a:gd name="connsiteX2" fmla="*/ 56959 w 244983"/>
                  <a:gd name="connsiteY2" fmla="*/ 298513 h 330803"/>
                  <a:gd name="connsiteX3" fmla="*/ 92583 w 244983"/>
                  <a:gd name="connsiteY3" fmla="*/ 276701 h 330803"/>
                  <a:gd name="connsiteX4" fmla="*/ 106775 w 244983"/>
                  <a:gd name="connsiteY4" fmla="*/ 246316 h 330803"/>
                  <a:gd name="connsiteX5" fmla="*/ 0 w 244983"/>
                  <a:gd name="connsiteY5" fmla="*/ 0 h 330803"/>
                  <a:gd name="connsiteX6" fmla="*/ 39433 w 244983"/>
                  <a:gd name="connsiteY6" fmla="*/ 0 h 330803"/>
                  <a:gd name="connsiteX7" fmla="*/ 125349 w 244983"/>
                  <a:gd name="connsiteY7" fmla="*/ 204121 h 330803"/>
                  <a:gd name="connsiteX8" fmla="*/ 206502 w 244983"/>
                  <a:gd name="connsiteY8" fmla="*/ 0 h 330803"/>
                  <a:gd name="connsiteX9" fmla="*/ 244983 w 244983"/>
                  <a:gd name="connsiteY9" fmla="*/ 0 h 330803"/>
                  <a:gd name="connsiteX10" fmla="*/ 132969 w 244983"/>
                  <a:gd name="connsiteY10" fmla="*/ 272891 h 330803"/>
                  <a:gd name="connsiteX11" fmla="*/ 58483 w 244983"/>
                  <a:gd name="connsiteY11" fmla="*/ 330803 h 330803"/>
                  <a:gd name="connsiteX12" fmla="*/ 19431 w 244983"/>
                  <a:gd name="connsiteY12" fmla="*/ 322707 h 33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983" h="330803">
                    <a:moveTo>
                      <a:pt x="19431" y="322707"/>
                    </a:moveTo>
                    <a:lnTo>
                      <a:pt x="28004" y="292322"/>
                    </a:lnTo>
                    <a:cubicBezTo>
                      <a:pt x="36576" y="296608"/>
                      <a:pt x="46482" y="298513"/>
                      <a:pt x="56959" y="298513"/>
                    </a:cubicBezTo>
                    <a:cubicBezTo>
                      <a:pt x="72580" y="298513"/>
                      <a:pt x="83058" y="293275"/>
                      <a:pt x="92583" y="276701"/>
                    </a:cubicBezTo>
                    <a:lnTo>
                      <a:pt x="106775" y="246316"/>
                    </a:lnTo>
                    <a:lnTo>
                      <a:pt x="0" y="0"/>
                    </a:lnTo>
                    <a:lnTo>
                      <a:pt x="39433" y="0"/>
                    </a:lnTo>
                    <a:lnTo>
                      <a:pt x="125349" y="204121"/>
                    </a:lnTo>
                    <a:lnTo>
                      <a:pt x="206502" y="0"/>
                    </a:lnTo>
                    <a:lnTo>
                      <a:pt x="244983" y="0"/>
                    </a:lnTo>
                    <a:lnTo>
                      <a:pt x="132969" y="272891"/>
                    </a:lnTo>
                    <a:cubicBezTo>
                      <a:pt x="115919" y="314611"/>
                      <a:pt x="92202" y="330327"/>
                      <a:pt x="58483" y="330803"/>
                    </a:cubicBezTo>
                    <a:cubicBezTo>
                      <a:pt x="44101" y="330803"/>
                      <a:pt x="30861" y="327946"/>
                      <a:pt x="19431" y="322707"/>
                    </a:cubicBezTo>
                    <a:close/>
                  </a:path>
                </a:pathLst>
              </a:custGeom>
              <a:grpFill/>
              <a:ln w="9525" cap="flat">
                <a:noFill/>
                <a:prstDash val="solid"/>
                <a:miter/>
              </a:ln>
            </p:spPr>
            <p:txBody>
              <a:bodyPr rtlCol="0" anchor="ctr"/>
              <a:lstStyle/>
              <a:p>
                <a:endParaRPr lang="en-US"/>
              </a:p>
            </p:txBody>
          </p:sp>
        </p:grpSp>
      </p:grpSp>
      <p:pic>
        <p:nvPicPr>
          <p:cNvPr id="102" name="Picture 101" descr="Opsgenie logo">
            <a:extLst>
              <a:ext uri="{FF2B5EF4-FFF2-40B4-BE49-F238E27FC236}">
                <a16:creationId xmlns:a16="http://schemas.microsoft.com/office/drawing/2014/main" id="{105DA993-0DAE-BA66-8B06-43DF613F2DD1}"/>
              </a:ext>
            </a:extLst>
          </p:cNvPr>
          <p:cNvPicPr>
            <a:picLocks noChangeAspect="1"/>
          </p:cNvPicPr>
          <p:nvPr/>
        </p:nvPicPr>
        <p:blipFill>
          <a:blip r:embed="rId35"/>
          <a:stretch>
            <a:fillRect/>
          </a:stretch>
        </p:blipFill>
        <p:spPr>
          <a:xfrm>
            <a:off x="4096192" y="5117065"/>
            <a:ext cx="852046" cy="152726"/>
          </a:xfrm>
          <a:prstGeom prst="rect">
            <a:avLst/>
          </a:prstGeom>
        </p:spPr>
      </p:pic>
      <p:pic>
        <p:nvPicPr>
          <p:cNvPr id="104" name="Graphic 103" descr="Dynatrace logo">
            <a:extLst>
              <a:ext uri="{FF2B5EF4-FFF2-40B4-BE49-F238E27FC236}">
                <a16:creationId xmlns:a16="http://schemas.microsoft.com/office/drawing/2014/main" id="{1AD2C895-BB66-6179-25EC-88FC154ADE3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585345" y="5102787"/>
            <a:ext cx="1021308" cy="181282"/>
          </a:xfrm>
          <a:prstGeom prst="rect">
            <a:avLst/>
          </a:prstGeom>
        </p:spPr>
      </p:pic>
      <p:pic>
        <p:nvPicPr>
          <p:cNvPr id="106" name="Picture 105" descr="New Relic logo">
            <a:extLst>
              <a:ext uri="{FF2B5EF4-FFF2-40B4-BE49-F238E27FC236}">
                <a16:creationId xmlns:a16="http://schemas.microsoft.com/office/drawing/2014/main" id="{9B608BF9-681B-BA6C-5CAC-2DD6264C6D4A}"/>
              </a:ext>
            </a:extLst>
          </p:cNvPr>
          <p:cNvPicPr>
            <a:picLocks noChangeAspect="1"/>
          </p:cNvPicPr>
          <p:nvPr/>
        </p:nvPicPr>
        <p:blipFill>
          <a:blip r:embed="rId38"/>
          <a:stretch>
            <a:fillRect/>
          </a:stretch>
        </p:blipFill>
        <p:spPr>
          <a:xfrm>
            <a:off x="7181403" y="5098413"/>
            <a:ext cx="976760" cy="190030"/>
          </a:xfrm>
          <a:prstGeom prst="rect">
            <a:avLst/>
          </a:prstGeom>
        </p:spPr>
      </p:pic>
      <p:pic>
        <p:nvPicPr>
          <p:cNvPr id="108" name="Picture 107" descr="IBM Security logo">
            <a:extLst>
              <a:ext uri="{FF2B5EF4-FFF2-40B4-BE49-F238E27FC236}">
                <a16:creationId xmlns:a16="http://schemas.microsoft.com/office/drawing/2014/main" id="{708D93A8-69D2-D980-E9FA-2DF0C4421887}"/>
              </a:ext>
            </a:extLst>
          </p:cNvPr>
          <p:cNvPicPr>
            <a:picLocks noChangeAspect="1"/>
          </p:cNvPicPr>
          <p:nvPr/>
        </p:nvPicPr>
        <p:blipFill>
          <a:blip r:embed="rId39">
            <a:clrChange>
              <a:clrFrom>
                <a:srgbClr val="000000"/>
              </a:clrFrom>
              <a:clrTo>
                <a:srgbClr val="000000">
                  <a:alpha val="0"/>
                </a:srgbClr>
              </a:clrTo>
            </a:clrChange>
          </a:blip>
          <a:stretch>
            <a:fillRect/>
          </a:stretch>
        </p:blipFill>
        <p:spPr>
          <a:xfrm>
            <a:off x="8600184" y="4990763"/>
            <a:ext cx="1286766" cy="405332"/>
          </a:xfrm>
          <a:prstGeom prst="rect">
            <a:avLst/>
          </a:prstGeom>
        </p:spPr>
      </p:pic>
      <p:sp>
        <p:nvSpPr>
          <p:cNvPr id="6" name="TextBox 5">
            <a:extLst>
              <a:ext uri="{FF2B5EF4-FFF2-40B4-BE49-F238E27FC236}">
                <a16:creationId xmlns:a16="http://schemas.microsoft.com/office/drawing/2014/main" id="{76255694-A4CB-7FF7-1688-3BEBB62D59B9}"/>
              </a:ext>
            </a:extLst>
          </p:cNvPr>
          <p:cNvSpPr txBox="1"/>
          <p:nvPr/>
        </p:nvSpPr>
        <p:spPr>
          <a:xfrm>
            <a:off x="7212796" y="5798972"/>
            <a:ext cx="4396589" cy="282513"/>
          </a:xfrm>
          <a:prstGeom prst="rect">
            <a:avLst/>
          </a:prstGeom>
          <a:noFill/>
        </p:spPr>
        <p:txBody>
          <a:bodyPr wrap="none" lIns="0" tIns="0" rIns="0" bIns="0" rtlCol="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36" b="0" u="none" strike="noStrike" kern="1200" cap="none" spc="0" normalizeH="0" baseline="0" noProof="0">
                <a:ln>
                  <a:noFill/>
                </a:ln>
                <a:solidFill>
                  <a:schemeClr val="accent1"/>
                </a:solidFill>
                <a:effectLst/>
                <a:uLnTx/>
                <a:uFillTx/>
                <a:latin typeface="+mj-lt"/>
                <a:ea typeface="+mn-ea"/>
                <a:cs typeface="+mn-cs"/>
              </a:rPr>
              <a:t>*and many more…growing as we speak!</a:t>
            </a:r>
          </a:p>
        </p:txBody>
      </p:sp>
    </p:spTree>
    <p:extLst>
      <p:ext uri="{BB962C8B-B14F-4D97-AF65-F5344CB8AC3E}">
        <p14:creationId xmlns:p14="http://schemas.microsoft.com/office/powerpoint/2010/main" val="1752944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nodeType="withEffect">
                                  <p:stCondLst>
                                    <p:cond delay="0"/>
                                  </p:stCondLst>
                                  <p:childTnLst>
                                    <p:animMotion origin="layout" path="M 3.125E-6 1.85185E-6 L 3.125E-6 0.02616 " pathEditMode="relative" rAng="0" ptsTypes="AA">
                                      <p:cBhvr>
                                        <p:cTn id="9" dur="500" spd="-100000" fill="hold"/>
                                        <p:tgtEl>
                                          <p:spTgt spid="4"/>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35" presetClass="path" presetSubtype="0" decel="100000" fill="hold" nodeType="withEffect">
                                  <p:stCondLst>
                                    <p:cond delay="0"/>
                                  </p:stCondLst>
                                  <p:childTnLst>
                                    <p:animMotion origin="layout" path="M 3.125E-6 1.85185E-6 L 3.125E-6 0.02616 " pathEditMode="relative" rAng="0" ptsTypes="AA">
                                      <p:cBhvr>
                                        <p:cTn id="14" dur="500" spd="-100000" fill="hold"/>
                                        <p:tgtEl>
                                          <p:spTgt spid="35"/>
                                        </p:tgtEl>
                                        <p:attrNameLst>
                                          <p:attrName>ppt_x</p:attrName>
                                          <p:attrName>ppt_y</p:attrName>
                                        </p:attrNameLst>
                                      </p:cBhvr>
                                      <p:rCtr x="0" y="1296"/>
                                    </p:animMotion>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35" presetClass="path" presetSubtype="0" decel="100000" fill="hold" nodeType="withEffect">
                                  <p:stCondLst>
                                    <p:cond delay="0"/>
                                  </p:stCondLst>
                                  <p:childTnLst>
                                    <p:animMotion origin="layout" path="M 3.125E-6 1.85185E-6 L 3.125E-6 0.02616 " pathEditMode="relative" rAng="0" ptsTypes="AA">
                                      <p:cBhvr>
                                        <p:cTn id="19" dur="500" spd="-100000" fill="hold"/>
                                        <p:tgtEl>
                                          <p:spTgt spid="37"/>
                                        </p:tgtEl>
                                        <p:attrNameLst>
                                          <p:attrName>ppt_x</p:attrName>
                                          <p:attrName>ppt_y</p:attrName>
                                        </p:attrNameLst>
                                      </p:cBhvr>
                                      <p:rCtr x="0" y="1296"/>
                                    </p:animMotion>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35" presetClass="path" presetSubtype="0" decel="100000" fill="hold" nodeType="withEffect">
                                  <p:stCondLst>
                                    <p:cond delay="0"/>
                                  </p:stCondLst>
                                  <p:childTnLst>
                                    <p:animMotion origin="layout" path="M 3.125E-6 1.85185E-6 L 3.125E-6 0.02616 " pathEditMode="relative" rAng="0" ptsTypes="AA">
                                      <p:cBhvr>
                                        <p:cTn id="24" dur="500" spd="-100000" fill="hold"/>
                                        <p:tgtEl>
                                          <p:spTgt spid="39"/>
                                        </p:tgtEl>
                                        <p:attrNameLst>
                                          <p:attrName>ppt_x</p:attrName>
                                          <p:attrName>ppt_y</p:attrName>
                                        </p:attrNameLst>
                                      </p:cBhvr>
                                      <p:rCtr x="0" y="1296"/>
                                    </p:animMotion>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35" presetClass="path" presetSubtype="0" decel="100000" fill="hold" nodeType="withEffect">
                                  <p:stCondLst>
                                    <p:cond delay="0"/>
                                  </p:stCondLst>
                                  <p:childTnLst>
                                    <p:animMotion origin="layout" path="M 3.125E-6 1.85185E-6 L 3.125E-6 0.02616 " pathEditMode="relative" rAng="0" ptsTypes="AA">
                                      <p:cBhvr>
                                        <p:cTn id="29" dur="500" spd="-100000" fill="hold"/>
                                        <p:tgtEl>
                                          <p:spTgt spid="41"/>
                                        </p:tgtEl>
                                        <p:attrNameLst>
                                          <p:attrName>ppt_x</p:attrName>
                                          <p:attrName>ppt_y</p:attrName>
                                        </p:attrNameLst>
                                      </p:cBhvr>
                                      <p:rCtr x="0" y="1296"/>
                                    </p:animMotion>
                                  </p:childTnLst>
                                </p:cTn>
                              </p:par>
                              <p:par>
                                <p:cTn id="30" presetID="1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35" presetClass="path" presetSubtype="0" decel="100000" fill="hold" nodeType="withEffect">
                                  <p:stCondLst>
                                    <p:cond delay="0"/>
                                  </p:stCondLst>
                                  <p:childTnLst>
                                    <p:animMotion origin="layout" path="M 3.125E-6 1.85185E-6 L 3.125E-6 0.02616 " pathEditMode="relative" rAng="0" ptsTypes="AA">
                                      <p:cBhvr>
                                        <p:cTn id="34" dur="500" spd="-100000" fill="hold"/>
                                        <p:tgtEl>
                                          <p:spTgt spid="44"/>
                                        </p:tgtEl>
                                        <p:attrNameLst>
                                          <p:attrName>ppt_x</p:attrName>
                                          <p:attrName>ppt_y</p:attrName>
                                        </p:attrNameLst>
                                      </p:cBhvr>
                                      <p:rCtr x="0" y="1296"/>
                                    </p:animMotion>
                                  </p:childTnLst>
                                </p:cTn>
                              </p:par>
                              <p:par>
                                <p:cTn id="35" presetID="10"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35" presetClass="path" presetSubtype="0" decel="100000" fill="hold" nodeType="withEffect">
                                  <p:stCondLst>
                                    <p:cond delay="0"/>
                                  </p:stCondLst>
                                  <p:childTnLst>
                                    <p:animMotion origin="layout" path="M 3.125E-6 1.85185E-6 L 3.125E-6 0.02616 " pathEditMode="relative" rAng="0" ptsTypes="AA">
                                      <p:cBhvr>
                                        <p:cTn id="39" dur="500" spd="-100000" fill="hold"/>
                                        <p:tgtEl>
                                          <p:spTgt spid="46"/>
                                        </p:tgtEl>
                                        <p:attrNameLst>
                                          <p:attrName>ppt_x</p:attrName>
                                          <p:attrName>ppt_y</p:attrName>
                                        </p:attrNameLst>
                                      </p:cBhvr>
                                      <p:rCtr x="0" y="1296"/>
                                    </p:animMotion>
                                  </p:childTnLst>
                                </p:cTn>
                              </p:par>
                              <p:par>
                                <p:cTn id="40" presetID="10" presetClass="entr" presetSubtype="0" fill="hold" nodeType="withEffect">
                                  <p:stCondLst>
                                    <p:cond delay="1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35" presetClass="path" presetSubtype="0" decel="100000" fill="hold" nodeType="withEffect">
                                  <p:stCondLst>
                                    <p:cond delay="100"/>
                                  </p:stCondLst>
                                  <p:childTnLst>
                                    <p:animMotion origin="layout" path="M 3.125E-6 1.85185E-6 L 3.125E-6 0.02616 " pathEditMode="relative" rAng="0" ptsTypes="AA">
                                      <p:cBhvr>
                                        <p:cTn id="44" dur="500" spd="-100000" fill="hold"/>
                                        <p:tgtEl>
                                          <p:spTgt spid="48"/>
                                        </p:tgtEl>
                                        <p:attrNameLst>
                                          <p:attrName>ppt_x</p:attrName>
                                          <p:attrName>ppt_y</p:attrName>
                                        </p:attrNameLst>
                                      </p:cBhvr>
                                      <p:rCtr x="0" y="1296"/>
                                    </p:animMotion>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35" presetClass="path" presetSubtype="0" decel="100000" fill="hold" nodeType="withEffect">
                                  <p:stCondLst>
                                    <p:cond delay="100"/>
                                  </p:stCondLst>
                                  <p:childTnLst>
                                    <p:animMotion origin="layout" path="M 3.125E-6 1.85185E-6 L 3.125E-6 0.02616 " pathEditMode="relative" rAng="0" ptsTypes="AA">
                                      <p:cBhvr>
                                        <p:cTn id="49" dur="500" spd="-100000" fill="hold"/>
                                        <p:tgtEl>
                                          <p:spTgt spid="51"/>
                                        </p:tgtEl>
                                        <p:attrNameLst>
                                          <p:attrName>ppt_x</p:attrName>
                                          <p:attrName>ppt_y</p:attrName>
                                        </p:attrNameLst>
                                      </p:cBhvr>
                                      <p:rCtr x="0" y="1296"/>
                                    </p:animMotion>
                                  </p:childTnLst>
                                </p:cTn>
                              </p:par>
                              <p:par>
                                <p:cTn id="50" presetID="10" presetClass="entr" presetSubtype="0" fill="hold" nodeType="withEffect">
                                  <p:stCondLst>
                                    <p:cond delay="1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35" presetClass="path" presetSubtype="0" decel="100000" fill="hold" nodeType="withEffect">
                                  <p:stCondLst>
                                    <p:cond delay="100"/>
                                  </p:stCondLst>
                                  <p:childTnLst>
                                    <p:animMotion origin="layout" path="M 3.125E-6 1.85185E-6 L 3.125E-6 0.02616 " pathEditMode="relative" rAng="0" ptsTypes="AA">
                                      <p:cBhvr>
                                        <p:cTn id="54" dur="500" spd="-100000" fill="hold"/>
                                        <p:tgtEl>
                                          <p:spTgt spid="53"/>
                                        </p:tgtEl>
                                        <p:attrNameLst>
                                          <p:attrName>ppt_x</p:attrName>
                                          <p:attrName>ppt_y</p:attrName>
                                        </p:attrNameLst>
                                      </p:cBhvr>
                                      <p:rCtr x="0" y="1296"/>
                                    </p:animMotion>
                                  </p:childTnLst>
                                </p:cTn>
                              </p:par>
                              <p:par>
                                <p:cTn id="55" presetID="10" presetClass="entr" presetSubtype="0" fill="hold" nodeType="withEffect">
                                  <p:stCondLst>
                                    <p:cond delay="10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35" presetClass="path" presetSubtype="0" decel="100000" fill="hold" nodeType="withEffect">
                                  <p:stCondLst>
                                    <p:cond delay="100"/>
                                  </p:stCondLst>
                                  <p:childTnLst>
                                    <p:animMotion origin="layout" path="M 3.125E-6 1.85185E-6 L 3.125E-6 0.02616 " pathEditMode="relative" rAng="0" ptsTypes="AA">
                                      <p:cBhvr>
                                        <p:cTn id="59" dur="500" spd="-100000" fill="hold"/>
                                        <p:tgtEl>
                                          <p:spTgt spid="56"/>
                                        </p:tgtEl>
                                        <p:attrNameLst>
                                          <p:attrName>ppt_x</p:attrName>
                                          <p:attrName>ppt_y</p:attrName>
                                        </p:attrNameLst>
                                      </p:cBhvr>
                                      <p:rCtr x="0" y="1296"/>
                                    </p:animMotion>
                                  </p:childTnLst>
                                </p:cTn>
                              </p:par>
                              <p:par>
                                <p:cTn id="60" presetID="10" presetClass="entr" presetSubtype="0" fill="hold" nodeType="withEffect">
                                  <p:stCondLst>
                                    <p:cond delay="10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par>
                                <p:cTn id="63" presetID="35" presetClass="path" presetSubtype="0" decel="100000" fill="hold" nodeType="withEffect">
                                  <p:stCondLst>
                                    <p:cond delay="100"/>
                                  </p:stCondLst>
                                  <p:childTnLst>
                                    <p:animMotion origin="layout" path="M 3.125E-6 1.85185E-6 L 3.125E-6 0.02616 " pathEditMode="relative" rAng="0" ptsTypes="AA">
                                      <p:cBhvr>
                                        <p:cTn id="64" dur="500" spd="-100000" fill="hold"/>
                                        <p:tgtEl>
                                          <p:spTgt spid="58"/>
                                        </p:tgtEl>
                                        <p:attrNameLst>
                                          <p:attrName>ppt_x</p:attrName>
                                          <p:attrName>ppt_y</p:attrName>
                                        </p:attrNameLst>
                                      </p:cBhvr>
                                      <p:rCtr x="0" y="1296"/>
                                    </p:animMotion>
                                  </p:childTnLst>
                                </p:cTn>
                              </p:par>
                              <p:par>
                                <p:cTn id="65" presetID="10" presetClass="entr" presetSubtype="0" fill="hold" nodeType="withEffect">
                                  <p:stCondLst>
                                    <p:cond delay="1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35" presetClass="path" presetSubtype="0" decel="100000" fill="hold" nodeType="withEffect">
                                  <p:stCondLst>
                                    <p:cond delay="100"/>
                                  </p:stCondLst>
                                  <p:childTnLst>
                                    <p:animMotion origin="layout" path="M 3.125E-6 1.85185E-6 L 3.125E-6 0.02616 " pathEditMode="relative" rAng="0" ptsTypes="AA">
                                      <p:cBhvr>
                                        <p:cTn id="69" dur="500" spd="-100000" fill="hold"/>
                                        <p:tgtEl>
                                          <p:spTgt spid="60"/>
                                        </p:tgtEl>
                                        <p:attrNameLst>
                                          <p:attrName>ppt_x</p:attrName>
                                          <p:attrName>ppt_y</p:attrName>
                                        </p:attrNameLst>
                                      </p:cBhvr>
                                      <p:rCtr x="0" y="1296"/>
                                    </p:animMotion>
                                  </p:childTnLst>
                                </p:cTn>
                              </p:par>
                              <p:par>
                                <p:cTn id="70" presetID="10" presetClass="entr" presetSubtype="0" fill="hold" nodeType="withEffect">
                                  <p:stCondLst>
                                    <p:cond delay="10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par>
                                <p:cTn id="73" presetID="35" presetClass="path" presetSubtype="0" decel="100000" fill="hold" nodeType="withEffect">
                                  <p:stCondLst>
                                    <p:cond delay="100"/>
                                  </p:stCondLst>
                                  <p:childTnLst>
                                    <p:animMotion origin="layout" path="M 3.125E-6 1.85185E-6 L 3.125E-6 0.02616 " pathEditMode="relative" rAng="0" ptsTypes="AA">
                                      <p:cBhvr>
                                        <p:cTn id="74" dur="500" spd="-100000" fill="hold"/>
                                        <p:tgtEl>
                                          <p:spTgt spid="63"/>
                                        </p:tgtEl>
                                        <p:attrNameLst>
                                          <p:attrName>ppt_x</p:attrName>
                                          <p:attrName>ppt_y</p:attrName>
                                        </p:attrNameLst>
                                      </p:cBhvr>
                                      <p:rCtr x="0" y="1296"/>
                                    </p:animMotion>
                                  </p:childTnLst>
                                </p:cTn>
                              </p:par>
                              <p:par>
                                <p:cTn id="75" presetID="10" presetClass="entr" presetSubtype="0" fill="hold" nodeType="withEffect">
                                  <p:stCondLst>
                                    <p:cond delay="2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35" presetClass="path" presetSubtype="0" decel="100000" fill="hold" nodeType="withEffect">
                                  <p:stCondLst>
                                    <p:cond delay="200"/>
                                  </p:stCondLst>
                                  <p:childTnLst>
                                    <p:animMotion origin="layout" path="M 3.125E-6 1.85185E-6 L 3.125E-6 0.02616 " pathEditMode="relative" rAng="0" ptsTypes="AA">
                                      <p:cBhvr>
                                        <p:cTn id="79" dur="500" spd="-100000" fill="hold"/>
                                        <p:tgtEl>
                                          <p:spTgt spid="64"/>
                                        </p:tgtEl>
                                        <p:attrNameLst>
                                          <p:attrName>ppt_x</p:attrName>
                                          <p:attrName>ppt_y</p:attrName>
                                        </p:attrNameLst>
                                      </p:cBhvr>
                                      <p:rCtr x="0" y="1296"/>
                                    </p:animMotion>
                                  </p:childTnLst>
                                </p:cTn>
                              </p:par>
                              <p:par>
                                <p:cTn id="80" presetID="10" presetClass="entr" presetSubtype="0" fill="hold" nodeType="withEffect">
                                  <p:stCondLst>
                                    <p:cond delay="20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35" presetClass="path" presetSubtype="0" decel="100000" fill="hold" nodeType="withEffect">
                                  <p:stCondLst>
                                    <p:cond delay="200"/>
                                  </p:stCondLst>
                                  <p:childTnLst>
                                    <p:animMotion origin="layout" path="M 3.125E-6 1.85185E-6 L 3.125E-6 0.02616 " pathEditMode="relative" rAng="0" ptsTypes="AA">
                                      <p:cBhvr>
                                        <p:cTn id="84" dur="500" spd="-100000" fill="hold"/>
                                        <p:tgtEl>
                                          <p:spTgt spid="69"/>
                                        </p:tgtEl>
                                        <p:attrNameLst>
                                          <p:attrName>ppt_x</p:attrName>
                                          <p:attrName>ppt_y</p:attrName>
                                        </p:attrNameLst>
                                      </p:cBhvr>
                                      <p:rCtr x="0" y="1296"/>
                                    </p:animMotion>
                                  </p:childTnLst>
                                </p:cTn>
                              </p:par>
                              <p:par>
                                <p:cTn id="85" presetID="10" presetClass="entr" presetSubtype="0" fill="hold" nodeType="withEffect">
                                  <p:stCondLst>
                                    <p:cond delay="200"/>
                                  </p:stCondLst>
                                  <p:childTnLst>
                                    <p:set>
                                      <p:cBhvr>
                                        <p:cTn id="86" dur="1" fill="hold">
                                          <p:stCondLst>
                                            <p:cond delay="0"/>
                                          </p:stCondLst>
                                        </p:cTn>
                                        <p:tgtEl>
                                          <p:spTgt spid="74"/>
                                        </p:tgtEl>
                                        <p:attrNameLst>
                                          <p:attrName>style.visibility</p:attrName>
                                        </p:attrNameLst>
                                      </p:cBhvr>
                                      <p:to>
                                        <p:strVal val="visible"/>
                                      </p:to>
                                    </p:set>
                                    <p:animEffect transition="in" filter="fade">
                                      <p:cBhvr>
                                        <p:cTn id="87" dur="500"/>
                                        <p:tgtEl>
                                          <p:spTgt spid="74"/>
                                        </p:tgtEl>
                                      </p:cBhvr>
                                    </p:animEffect>
                                  </p:childTnLst>
                                </p:cTn>
                              </p:par>
                              <p:par>
                                <p:cTn id="88" presetID="35" presetClass="path" presetSubtype="0" decel="100000" fill="hold" nodeType="withEffect">
                                  <p:stCondLst>
                                    <p:cond delay="200"/>
                                  </p:stCondLst>
                                  <p:childTnLst>
                                    <p:animMotion origin="layout" path="M 3.125E-6 1.85185E-6 L 3.125E-6 0.02616 " pathEditMode="relative" rAng="0" ptsTypes="AA">
                                      <p:cBhvr>
                                        <p:cTn id="89" dur="500" spd="-100000" fill="hold"/>
                                        <p:tgtEl>
                                          <p:spTgt spid="74"/>
                                        </p:tgtEl>
                                        <p:attrNameLst>
                                          <p:attrName>ppt_x</p:attrName>
                                          <p:attrName>ppt_y</p:attrName>
                                        </p:attrNameLst>
                                      </p:cBhvr>
                                      <p:rCtr x="0" y="1296"/>
                                    </p:animMotion>
                                  </p:childTnLst>
                                </p:cTn>
                              </p:par>
                              <p:par>
                                <p:cTn id="90" presetID="10" presetClass="entr" presetSubtype="0" fill="hold" nodeType="withEffect">
                                  <p:stCondLst>
                                    <p:cond delay="20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par>
                                <p:cTn id="93" presetID="35" presetClass="path" presetSubtype="0" decel="100000" fill="hold" nodeType="withEffect">
                                  <p:stCondLst>
                                    <p:cond delay="200"/>
                                  </p:stCondLst>
                                  <p:childTnLst>
                                    <p:animMotion origin="layout" path="M 3.125E-6 1.85185E-6 L 3.125E-6 0.02616 " pathEditMode="relative" rAng="0" ptsTypes="AA">
                                      <p:cBhvr>
                                        <p:cTn id="94" dur="500" spd="-100000" fill="hold"/>
                                        <p:tgtEl>
                                          <p:spTgt spid="76"/>
                                        </p:tgtEl>
                                        <p:attrNameLst>
                                          <p:attrName>ppt_x</p:attrName>
                                          <p:attrName>ppt_y</p:attrName>
                                        </p:attrNameLst>
                                      </p:cBhvr>
                                      <p:rCtr x="0" y="1296"/>
                                    </p:animMotion>
                                  </p:childTnLst>
                                </p:cTn>
                              </p:par>
                              <p:par>
                                <p:cTn id="95" presetID="10" presetClass="entr" presetSubtype="0" fill="hold" nodeType="withEffect">
                                  <p:stCondLst>
                                    <p:cond delay="20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par>
                                <p:cTn id="98" presetID="35" presetClass="path" presetSubtype="0" decel="100000" fill="hold" nodeType="withEffect">
                                  <p:stCondLst>
                                    <p:cond delay="200"/>
                                  </p:stCondLst>
                                  <p:childTnLst>
                                    <p:animMotion origin="layout" path="M 3.125E-6 1.85185E-6 L 3.125E-6 0.02616 " pathEditMode="relative" rAng="0" ptsTypes="AA">
                                      <p:cBhvr>
                                        <p:cTn id="99" dur="500" spd="-100000" fill="hold"/>
                                        <p:tgtEl>
                                          <p:spTgt spid="78"/>
                                        </p:tgtEl>
                                        <p:attrNameLst>
                                          <p:attrName>ppt_x</p:attrName>
                                          <p:attrName>ppt_y</p:attrName>
                                        </p:attrNameLst>
                                      </p:cBhvr>
                                      <p:rCtr x="0" y="1296"/>
                                    </p:animMotion>
                                  </p:childTnLst>
                                </p:cTn>
                              </p:par>
                              <p:par>
                                <p:cTn id="100" presetID="10" presetClass="entr" presetSubtype="0" fill="hold" nodeType="withEffect">
                                  <p:stCondLst>
                                    <p:cond delay="200"/>
                                  </p:stCondLst>
                                  <p:childTnLst>
                                    <p:set>
                                      <p:cBhvr>
                                        <p:cTn id="101" dur="1" fill="hold">
                                          <p:stCondLst>
                                            <p:cond delay="0"/>
                                          </p:stCondLst>
                                        </p:cTn>
                                        <p:tgtEl>
                                          <p:spTgt spid="80"/>
                                        </p:tgtEl>
                                        <p:attrNameLst>
                                          <p:attrName>style.visibility</p:attrName>
                                        </p:attrNameLst>
                                      </p:cBhvr>
                                      <p:to>
                                        <p:strVal val="visible"/>
                                      </p:to>
                                    </p:set>
                                    <p:animEffect transition="in" filter="fade">
                                      <p:cBhvr>
                                        <p:cTn id="102" dur="500"/>
                                        <p:tgtEl>
                                          <p:spTgt spid="80"/>
                                        </p:tgtEl>
                                      </p:cBhvr>
                                    </p:animEffect>
                                  </p:childTnLst>
                                </p:cTn>
                              </p:par>
                              <p:par>
                                <p:cTn id="103" presetID="35" presetClass="path" presetSubtype="0" decel="100000" fill="hold" nodeType="withEffect">
                                  <p:stCondLst>
                                    <p:cond delay="200"/>
                                  </p:stCondLst>
                                  <p:childTnLst>
                                    <p:animMotion origin="layout" path="M 3.125E-6 1.85185E-6 L 3.125E-6 0.02616 " pathEditMode="relative" rAng="0" ptsTypes="AA">
                                      <p:cBhvr>
                                        <p:cTn id="104" dur="500" spd="-100000" fill="hold"/>
                                        <p:tgtEl>
                                          <p:spTgt spid="80"/>
                                        </p:tgtEl>
                                        <p:attrNameLst>
                                          <p:attrName>ppt_x</p:attrName>
                                          <p:attrName>ppt_y</p:attrName>
                                        </p:attrNameLst>
                                      </p:cBhvr>
                                      <p:rCtr x="0" y="1296"/>
                                    </p:animMotion>
                                  </p:childTnLst>
                                </p:cTn>
                              </p:par>
                              <p:par>
                                <p:cTn id="105" presetID="10" presetClass="entr" presetSubtype="0" fill="hold" nodeType="withEffect">
                                  <p:stCondLst>
                                    <p:cond delay="200"/>
                                  </p:stCondLst>
                                  <p:childTnLst>
                                    <p:set>
                                      <p:cBhvr>
                                        <p:cTn id="106" dur="1" fill="hold">
                                          <p:stCondLst>
                                            <p:cond delay="0"/>
                                          </p:stCondLst>
                                        </p:cTn>
                                        <p:tgtEl>
                                          <p:spTgt spid="82"/>
                                        </p:tgtEl>
                                        <p:attrNameLst>
                                          <p:attrName>style.visibility</p:attrName>
                                        </p:attrNameLst>
                                      </p:cBhvr>
                                      <p:to>
                                        <p:strVal val="visible"/>
                                      </p:to>
                                    </p:set>
                                    <p:animEffect transition="in" filter="fade">
                                      <p:cBhvr>
                                        <p:cTn id="107" dur="500"/>
                                        <p:tgtEl>
                                          <p:spTgt spid="82"/>
                                        </p:tgtEl>
                                      </p:cBhvr>
                                    </p:animEffect>
                                  </p:childTnLst>
                                </p:cTn>
                              </p:par>
                              <p:par>
                                <p:cTn id="108" presetID="35" presetClass="path" presetSubtype="0" decel="100000" fill="hold" nodeType="withEffect">
                                  <p:stCondLst>
                                    <p:cond delay="200"/>
                                  </p:stCondLst>
                                  <p:childTnLst>
                                    <p:animMotion origin="layout" path="M 3.125E-6 1.85185E-6 L 3.125E-6 0.02616 " pathEditMode="relative" rAng="0" ptsTypes="AA">
                                      <p:cBhvr>
                                        <p:cTn id="109" dur="500" spd="-100000" fill="hold"/>
                                        <p:tgtEl>
                                          <p:spTgt spid="82"/>
                                        </p:tgtEl>
                                        <p:attrNameLst>
                                          <p:attrName>ppt_x</p:attrName>
                                          <p:attrName>ppt_y</p:attrName>
                                        </p:attrNameLst>
                                      </p:cBhvr>
                                      <p:rCtr x="0" y="1296"/>
                                    </p:animMotion>
                                  </p:childTnLst>
                                </p:cTn>
                              </p:par>
                              <p:par>
                                <p:cTn id="110" presetID="10" presetClass="entr" presetSubtype="0" fill="hold" nodeType="withEffect">
                                  <p:stCondLst>
                                    <p:cond delay="300"/>
                                  </p:stCondLst>
                                  <p:childTnLst>
                                    <p:set>
                                      <p:cBhvr>
                                        <p:cTn id="111" dur="1" fill="hold">
                                          <p:stCondLst>
                                            <p:cond delay="0"/>
                                          </p:stCondLst>
                                        </p:cTn>
                                        <p:tgtEl>
                                          <p:spTgt spid="86"/>
                                        </p:tgtEl>
                                        <p:attrNameLst>
                                          <p:attrName>style.visibility</p:attrName>
                                        </p:attrNameLst>
                                      </p:cBhvr>
                                      <p:to>
                                        <p:strVal val="visible"/>
                                      </p:to>
                                    </p:set>
                                    <p:animEffect transition="in" filter="fade">
                                      <p:cBhvr>
                                        <p:cTn id="112" dur="500"/>
                                        <p:tgtEl>
                                          <p:spTgt spid="86"/>
                                        </p:tgtEl>
                                      </p:cBhvr>
                                    </p:animEffect>
                                  </p:childTnLst>
                                </p:cTn>
                              </p:par>
                              <p:par>
                                <p:cTn id="113" presetID="35" presetClass="path" presetSubtype="0" decel="100000" fill="hold" nodeType="withEffect">
                                  <p:stCondLst>
                                    <p:cond delay="300"/>
                                  </p:stCondLst>
                                  <p:childTnLst>
                                    <p:animMotion origin="layout" path="M 3.125E-6 1.85185E-6 L 3.125E-6 0.02616 " pathEditMode="relative" rAng="0" ptsTypes="AA">
                                      <p:cBhvr>
                                        <p:cTn id="114" dur="500" spd="-100000" fill="hold"/>
                                        <p:tgtEl>
                                          <p:spTgt spid="86"/>
                                        </p:tgtEl>
                                        <p:attrNameLst>
                                          <p:attrName>ppt_x</p:attrName>
                                          <p:attrName>ppt_y</p:attrName>
                                        </p:attrNameLst>
                                      </p:cBhvr>
                                      <p:rCtr x="0" y="1296"/>
                                    </p:animMotion>
                                  </p:childTnLst>
                                </p:cTn>
                              </p:par>
                              <p:par>
                                <p:cTn id="115" presetID="10" presetClass="entr" presetSubtype="0" fill="hold" nodeType="withEffect">
                                  <p:stCondLst>
                                    <p:cond delay="300"/>
                                  </p:stCondLst>
                                  <p:childTnLst>
                                    <p:set>
                                      <p:cBhvr>
                                        <p:cTn id="116" dur="1" fill="hold">
                                          <p:stCondLst>
                                            <p:cond delay="0"/>
                                          </p:stCondLst>
                                        </p:cTn>
                                        <p:tgtEl>
                                          <p:spTgt spid="89"/>
                                        </p:tgtEl>
                                        <p:attrNameLst>
                                          <p:attrName>style.visibility</p:attrName>
                                        </p:attrNameLst>
                                      </p:cBhvr>
                                      <p:to>
                                        <p:strVal val="visible"/>
                                      </p:to>
                                    </p:set>
                                    <p:animEffect transition="in" filter="fade">
                                      <p:cBhvr>
                                        <p:cTn id="117" dur="500"/>
                                        <p:tgtEl>
                                          <p:spTgt spid="89"/>
                                        </p:tgtEl>
                                      </p:cBhvr>
                                    </p:animEffect>
                                  </p:childTnLst>
                                </p:cTn>
                              </p:par>
                              <p:par>
                                <p:cTn id="118" presetID="35" presetClass="path" presetSubtype="0" decel="100000" fill="hold" nodeType="withEffect">
                                  <p:stCondLst>
                                    <p:cond delay="300"/>
                                  </p:stCondLst>
                                  <p:childTnLst>
                                    <p:animMotion origin="layout" path="M 3.125E-6 1.85185E-6 L 3.125E-6 0.02616 " pathEditMode="relative" rAng="0" ptsTypes="AA">
                                      <p:cBhvr>
                                        <p:cTn id="119" dur="500" spd="-100000" fill="hold"/>
                                        <p:tgtEl>
                                          <p:spTgt spid="89"/>
                                        </p:tgtEl>
                                        <p:attrNameLst>
                                          <p:attrName>ppt_x</p:attrName>
                                          <p:attrName>ppt_y</p:attrName>
                                        </p:attrNameLst>
                                      </p:cBhvr>
                                      <p:rCtr x="0" y="1296"/>
                                    </p:animMotion>
                                  </p:childTnLst>
                                </p:cTn>
                              </p:par>
                              <p:par>
                                <p:cTn id="120" presetID="10" presetClass="entr" presetSubtype="0" fill="hold" nodeType="withEffect">
                                  <p:stCondLst>
                                    <p:cond delay="300"/>
                                  </p:stCondLst>
                                  <p:childTnLst>
                                    <p:set>
                                      <p:cBhvr>
                                        <p:cTn id="121" dur="1" fill="hold">
                                          <p:stCondLst>
                                            <p:cond delay="0"/>
                                          </p:stCondLst>
                                        </p:cTn>
                                        <p:tgtEl>
                                          <p:spTgt spid="102"/>
                                        </p:tgtEl>
                                        <p:attrNameLst>
                                          <p:attrName>style.visibility</p:attrName>
                                        </p:attrNameLst>
                                      </p:cBhvr>
                                      <p:to>
                                        <p:strVal val="visible"/>
                                      </p:to>
                                    </p:set>
                                    <p:animEffect transition="in" filter="fade">
                                      <p:cBhvr>
                                        <p:cTn id="122" dur="500"/>
                                        <p:tgtEl>
                                          <p:spTgt spid="102"/>
                                        </p:tgtEl>
                                      </p:cBhvr>
                                    </p:animEffect>
                                  </p:childTnLst>
                                </p:cTn>
                              </p:par>
                              <p:par>
                                <p:cTn id="123" presetID="35" presetClass="path" presetSubtype="0" decel="100000" fill="hold" nodeType="withEffect">
                                  <p:stCondLst>
                                    <p:cond delay="300"/>
                                  </p:stCondLst>
                                  <p:childTnLst>
                                    <p:animMotion origin="layout" path="M 3.125E-6 1.85185E-6 L 3.125E-6 0.02616 " pathEditMode="relative" rAng="0" ptsTypes="AA">
                                      <p:cBhvr>
                                        <p:cTn id="124" dur="500" spd="-100000" fill="hold"/>
                                        <p:tgtEl>
                                          <p:spTgt spid="102"/>
                                        </p:tgtEl>
                                        <p:attrNameLst>
                                          <p:attrName>ppt_x</p:attrName>
                                          <p:attrName>ppt_y</p:attrName>
                                        </p:attrNameLst>
                                      </p:cBhvr>
                                      <p:rCtr x="0" y="1296"/>
                                    </p:animMotion>
                                  </p:childTnLst>
                                </p:cTn>
                              </p:par>
                              <p:par>
                                <p:cTn id="125" presetID="10" presetClass="entr" presetSubtype="0" fill="hold" nodeType="withEffect">
                                  <p:stCondLst>
                                    <p:cond delay="300"/>
                                  </p:stCondLst>
                                  <p:childTnLst>
                                    <p:set>
                                      <p:cBhvr>
                                        <p:cTn id="126" dur="1" fill="hold">
                                          <p:stCondLst>
                                            <p:cond delay="0"/>
                                          </p:stCondLst>
                                        </p:cTn>
                                        <p:tgtEl>
                                          <p:spTgt spid="104"/>
                                        </p:tgtEl>
                                        <p:attrNameLst>
                                          <p:attrName>style.visibility</p:attrName>
                                        </p:attrNameLst>
                                      </p:cBhvr>
                                      <p:to>
                                        <p:strVal val="visible"/>
                                      </p:to>
                                    </p:set>
                                    <p:animEffect transition="in" filter="fade">
                                      <p:cBhvr>
                                        <p:cTn id="127" dur="500"/>
                                        <p:tgtEl>
                                          <p:spTgt spid="104"/>
                                        </p:tgtEl>
                                      </p:cBhvr>
                                    </p:animEffect>
                                  </p:childTnLst>
                                </p:cTn>
                              </p:par>
                              <p:par>
                                <p:cTn id="128" presetID="35" presetClass="path" presetSubtype="0" decel="100000" fill="hold" nodeType="withEffect">
                                  <p:stCondLst>
                                    <p:cond delay="300"/>
                                  </p:stCondLst>
                                  <p:childTnLst>
                                    <p:animMotion origin="layout" path="M 3.125E-6 1.85185E-6 L 3.125E-6 0.02616 " pathEditMode="relative" rAng="0" ptsTypes="AA">
                                      <p:cBhvr>
                                        <p:cTn id="129" dur="500" spd="-100000" fill="hold"/>
                                        <p:tgtEl>
                                          <p:spTgt spid="104"/>
                                        </p:tgtEl>
                                        <p:attrNameLst>
                                          <p:attrName>ppt_x</p:attrName>
                                          <p:attrName>ppt_y</p:attrName>
                                        </p:attrNameLst>
                                      </p:cBhvr>
                                      <p:rCtr x="0" y="1296"/>
                                    </p:animMotion>
                                  </p:childTnLst>
                                </p:cTn>
                              </p:par>
                              <p:par>
                                <p:cTn id="130" presetID="10" presetClass="entr" presetSubtype="0" fill="hold" nodeType="withEffect">
                                  <p:stCondLst>
                                    <p:cond delay="300"/>
                                  </p:stCondLst>
                                  <p:childTnLst>
                                    <p:set>
                                      <p:cBhvr>
                                        <p:cTn id="131" dur="1" fill="hold">
                                          <p:stCondLst>
                                            <p:cond delay="0"/>
                                          </p:stCondLst>
                                        </p:cTn>
                                        <p:tgtEl>
                                          <p:spTgt spid="106"/>
                                        </p:tgtEl>
                                        <p:attrNameLst>
                                          <p:attrName>style.visibility</p:attrName>
                                        </p:attrNameLst>
                                      </p:cBhvr>
                                      <p:to>
                                        <p:strVal val="visible"/>
                                      </p:to>
                                    </p:set>
                                    <p:animEffect transition="in" filter="fade">
                                      <p:cBhvr>
                                        <p:cTn id="132" dur="500"/>
                                        <p:tgtEl>
                                          <p:spTgt spid="106"/>
                                        </p:tgtEl>
                                      </p:cBhvr>
                                    </p:animEffect>
                                  </p:childTnLst>
                                </p:cTn>
                              </p:par>
                              <p:par>
                                <p:cTn id="133" presetID="35" presetClass="path" presetSubtype="0" decel="100000" fill="hold" nodeType="withEffect">
                                  <p:stCondLst>
                                    <p:cond delay="300"/>
                                  </p:stCondLst>
                                  <p:childTnLst>
                                    <p:animMotion origin="layout" path="M 3.125E-6 1.85185E-6 L 3.125E-6 0.02616 " pathEditMode="relative" rAng="0" ptsTypes="AA">
                                      <p:cBhvr>
                                        <p:cTn id="134" dur="500" spd="-100000" fill="hold"/>
                                        <p:tgtEl>
                                          <p:spTgt spid="106"/>
                                        </p:tgtEl>
                                        <p:attrNameLst>
                                          <p:attrName>ppt_x</p:attrName>
                                          <p:attrName>ppt_y</p:attrName>
                                        </p:attrNameLst>
                                      </p:cBhvr>
                                      <p:rCtr x="0" y="1296"/>
                                    </p:animMotion>
                                  </p:childTnLst>
                                </p:cTn>
                              </p:par>
                              <p:par>
                                <p:cTn id="135" presetID="10" presetClass="entr" presetSubtype="0" fill="hold" nodeType="withEffect">
                                  <p:stCondLst>
                                    <p:cond delay="300"/>
                                  </p:stCondLst>
                                  <p:childTnLst>
                                    <p:set>
                                      <p:cBhvr>
                                        <p:cTn id="136" dur="1" fill="hold">
                                          <p:stCondLst>
                                            <p:cond delay="0"/>
                                          </p:stCondLst>
                                        </p:cTn>
                                        <p:tgtEl>
                                          <p:spTgt spid="108"/>
                                        </p:tgtEl>
                                        <p:attrNameLst>
                                          <p:attrName>style.visibility</p:attrName>
                                        </p:attrNameLst>
                                      </p:cBhvr>
                                      <p:to>
                                        <p:strVal val="visible"/>
                                      </p:to>
                                    </p:set>
                                    <p:animEffect transition="in" filter="fade">
                                      <p:cBhvr>
                                        <p:cTn id="137" dur="500"/>
                                        <p:tgtEl>
                                          <p:spTgt spid="108"/>
                                        </p:tgtEl>
                                      </p:cBhvr>
                                    </p:animEffect>
                                  </p:childTnLst>
                                </p:cTn>
                              </p:par>
                              <p:par>
                                <p:cTn id="138" presetID="35" presetClass="path" presetSubtype="0" decel="100000" fill="hold" nodeType="withEffect">
                                  <p:stCondLst>
                                    <p:cond delay="300"/>
                                  </p:stCondLst>
                                  <p:childTnLst>
                                    <p:animMotion origin="layout" path="M 3.125E-6 1.85185E-6 L 3.125E-6 0.02616 " pathEditMode="relative" rAng="0" ptsTypes="AA">
                                      <p:cBhvr>
                                        <p:cTn id="139" dur="500" spd="-100000" fill="hold"/>
                                        <p:tgtEl>
                                          <p:spTgt spid="108"/>
                                        </p:tgtEl>
                                        <p:attrNameLst>
                                          <p:attrName>ppt_x</p:attrName>
                                          <p:attrName>ppt_y</p:attrName>
                                        </p:attrNameLst>
                                      </p:cBhvr>
                                      <p:rCtr x="0" y="1296"/>
                                    </p:animMotion>
                                  </p:childTnLst>
                                </p:cTn>
                              </p:par>
                              <p:par>
                                <p:cTn id="140" presetID="10" presetClass="entr" presetSubtype="0" fill="hold" grpId="0" nodeType="withEffect">
                                  <p:stCondLst>
                                    <p:cond delay="400"/>
                                  </p:stCondLst>
                                  <p:childTnLst>
                                    <p:set>
                                      <p:cBhvr>
                                        <p:cTn id="141" dur="1" fill="hold">
                                          <p:stCondLst>
                                            <p:cond delay="0"/>
                                          </p:stCondLst>
                                        </p:cTn>
                                        <p:tgtEl>
                                          <p:spTgt spid="6"/>
                                        </p:tgtEl>
                                        <p:attrNameLst>
                                          <p:attrName>style.visibility</p:attrName>
                                        </p:attrNameLst>
                                      </p:cBhvr>
                                      <p:to>
                                        <p:strVal val="visible"/>
                                      </p:to>
                                    </p:set>
                                    <p:animEffect transition="in" filter="fade">
                                      <p:cBhvr>
                                        <p:cTn id="142" dur="500"/>
                                        <p:tgtEl>
                                          <p:spTgt spid="6"/>
                                        </p:tgtEl>
                                      </p:cBhvr>
                                    </p:animEffect>
                                  </p:childTnLst>
                                </p:cTn>
                              </p:par>
                              <p:par>
                                <p:cTn id="143" presetID="35" presetClass="path" presetSubtype="0" decel="100000" fill="hold" grpId="1" nodeType="withEffect">
                                  <p:stCondLst>
                                    <p:cond delay="400"/>
                                  </p:stCondLst>
                                  <p:childTnLst>
                                    <p:animMotion origin="layout" path="M 3.125E-6 1.85185E-6 L 3.125E-6 0.02616 " pathEditMode="relative" rAng="0" ptsTypes="AA">
                                      <p:cBhvr>
                                        <p:cTn id="144" dur="500" spd="-100000" fill="hold"/>
                                        <p:tgtEl>
                                          <p:spTgt spid="6"/>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9B5D-4BDE-447E-6C1E-95B5EC4FE47F}"/>
              </a:ext>
            </a:extLst>
          </p:cNvPr>
          <p:cNvSpPr>
            <a:spLocks noGrp="1"/>
          </p:cNvSpPr>
          <p:nvPr>
            <p:ph type="title"/>
          </p:nvPr>
        </p:nvSpPr>
        <p:spPr>
          <a:xfrm>
            <a:off x="588263" y="457200"/>
            <a:ext cx="5189292" cy="492443"/>
          </a:xfrm>
        </p:spPr>
        <p:txBody>
          <a:bodyPr/>
          <a:lstStyle/>
          <a:p>
            <a:r>
              <a:rPr lang="en-US" sz="3200">
                <a:solidFill>
                  <a:schemeClr val="accent1"/>
                </a:solidFill>
              </a:rPr>
              <a:t>Resources</a:t>
            </a:r>
          </a:p>
        </p:txBody>
      </p:sp>
      <p:sp>
        <p:nvSpPr>
          <p:cNvPr id="8" name="Text Placeholder 7">
            <a:extLst>
              <a:ext uri="{FF2B5EF4-FFF2-40B4-BE49-F238E27FC236}">
                <a16:creationId xmlns:a16="http://schemas.microsoft.com/office/drawing/2014/main" id="{C4D9CF89-74BE-EC41-365B-72C939BC6D08}"/>
              </a:ext>
            </a:extLst>
          </p:cNvPr>
          <p:cNvSpPr>
            <a:spLocks noGrp="1"/>
          </p:cNvSpPr>
          <p:nvPr>
            <p:ph type="body" sz="quarter" idx="10"/>
          </p:nvPr>
        </p:nvSpPr>
        <p:spPr>
          <a:xfrm>
            <a:off x="586390" y="1434370"/>
            <a:ext cx="5189292" cy="3970318"/>
          </a:xfrm>
        </p:spPr>
        <p:txBody>
          <a:bodyPr/>
          <a:lstStyle/>
          <a:p>
            <a:pPr>
              <a:spcBef>
                <a:spcPts val="0"/>
              </a:spcBef>
              <a:spcAft>
                <a:spcPts val="600"/>
              </a:spcAft>
            </a:pPr>
            <a:r>
              <a:rPr lang="en-US" sz="1800">
                <a:latin typeface="+mj-lt"/>
              </a:rPr>
              <a:t>Azure Monitor updates</a:t>
            </a:r>
          </a:p>
          <a:p>
            <a:pPr>
              <a:spcBef>
                <a:spcPts val="0"/>
              </a:spcBef>
              <a:spcAft>
                <a:spcPts val="2400"/>
              </a:spcAft>
            </a:pPr>
            <a:r>
              <a:rPr lang="en-US" sz="1600">
                <a:hlinkClick r:id="rId3"/>
              </a:rPr>
              <a:t>http://aka.ms/AzMonUpdates</a:t>
            </a:r>
            <a:endParaRPr lang="en-US" sz="1600"/>
          </a:p>
          <a:p>
            <a:pPr>
              <a:spcBef>
                <a:spcPts val="0"/>
              </a:spcBef>
              <a:spcAft>
                <a:spcPts val="600"/>
              </a:spcAft>
            </a:pPr>
            <a:r>
              <a:rPr lang="en-US" sz="1800">
                <a:latin typeface="+mj-lt"/>
              </a:rPr>
              <a:t>Documentation</a:t>
            </a:r>
          </a:p>
          <a:p>
            <a:pPr>
              <a:spcBef>
                <a:spcPts val="0"/>
              </a:spcBef>
              <a:spcAft>
                <a:spcPts val="2400"/>
              </a:spcAft>
            </a:pPr>
            <a:r>
              <a:rPr lang="en-US" sz="1600">
                <a:hlinkClick r:id="rId4"/>
              </a:rPr>
              <a:t>http://aka.ms/AzMonDocs</a:t>
            </a:r>
            <a:r>
              <a:rPr lang="en-US" sz="1600"/>
              <a:t> </a:t>
            </a:r>
          </a:p>
          <a:p>
            <a:pPr>
              <a:spcBef>
                <a:spcPts val="0"/>
              </a:spcBef>
              <a:spcAft>
                <a:spcPts val="600"/>
              </a:spcAft>
            </a:pPr>
            <a:r>
              <a:rPr lang="en-US" sz="1800">
                <a:latin typeface="+mj-lt"/>
              </a:rPr>
              <a:t>Learning Path</a:t>
            </a:r>
          </a:p>
          <a:p>
            <a:pPr>
              <a:spcBef>
                <a:spcPts val="0"/>
              </a:spcBef>
              <a:spcAft>
                <a:spcPts val="2400"/>
              </a:spcAft>
            </a:pPr>
            <a:r>
              <a:rPr lang="en-US" sz="1600">
                <a:hlinkClick r:id="rId5"/>
              </a:rPr>
              <a:t>http://aka.ms/AzMonLearn</a:t>
            </a:r>
            <a:endParaRPr lang="en-US" sz="1600"/>
          </a:p>
          <a:p>
            <a:pPr>
              <a:spcBef>
                <a:spcPts val="0"/>
              </a:spcBef>
              <a:spcAft>
                <a:spcPts val="600"/>
              </a:spcAft>
            </a:pPr>
            <a:r>
              <a:rPr lang="en-US" sz="1800">
                <a:latin typeface="+mj-lt"/>
              </a:rPr>
              <a:t>Best Practices Cookbooks</a:t>
            </a:r>
          </a:p>
          <a:p>
            <a:pPr>
              <a:spcBef>
                <a:spcPts val="0"/>
              </a:spcBef>
              <a:spcAft>
                <a:spcPts val="600"/>
              </a:spcAft>
            </a:pPr>
            <a:r>
              <a:rPr lang="en-US" sz="1600">
                <a:hlinkClick r:id="rId6"/>
              </a:rPr>
              <a:t>http://aka.ms/AzMonBestPracticesGuide</a:t>
            </a:r>
            <a:endParaRPr lang="en-US" sz="1600"/>
          </a:p>
          <a:p>
            <a:pPr>
              <a:spcBef>
                <a:spcPts val="0"/>
              </a:spcBef>
              <a:spcAft>
                <a:spcPts val="600"/>
              </a:spcAft>
            </a:pPr>
            <a:r>
              <a:rPr lang="en-US" sz="1600">
                <a:hlinkClick r:id="rId7"/>
              </a:rPr>
              <a:t>http://aka.ms/VMCookbook</a:t>
            </a:r>
            <a:endParaRPr lang="en-US" sz="1600"/>
          </a:p>
          <a:p>
            <a:pPr>
              <a:spcBef>
                <a:spcPts val="0"/>
              </a:spcBef>
              <a:spcAft>
                <a:spcPts val="600"/>
              </a:spcAft>
            </a:pPr>
            <a:r>
              <a:rPr lang="en-US" sz="1600">
                <a:hlinkClick r:id="rId8"/>
              </a:rPr>
              <a:t>http://aka.ms/AKSCookbook</a:t>
            </a:r>
            <a:endParaRPr lang="en-US" sz="1600"/>
          </a:p>
        </p:txBody>
      </p:sp>
      <p:pic>
        <p:nvPicPr>
          <p:cNvPr id="6" name="Picture 5">
            <a:extLst>
              <a:ext uri="{FF2B5EF4-FFF2-40B4-BE49-F238E27FC236}">
                <a16:creationId xmlns:a16="http://schemas.microsoft.com/office/drawing/2014/main" id="{B970F5B7-F911-497F-7C85-CD7FB7CA77A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75682" y="0"/>
            <a:ext cx="5974637" cy="6858000"/>
          </a:xfrm>
          <a:prstGeom prst="rect">
            <a:avLst/>
          </a:prstGeom>
        </p:spPr>
      </p:pic>
    </p:spTree>
    <p:extLst>
      <p:ext uri="{BB962C8B-B14F-4D97-AF65-F5344CB8AC3E}">
        <p14:creationId xmlns:p14="http://schemas.microsoft.com/office/powerpoint/2010/main" val="66821925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51FE-64D1-8266-B59A-A49EB39B6A43}"/>
              </a:ext>
            </a:extLst>
          </p:cNvPr>
          <p:cNvSpPr>
            <a:spLocks noGrp="1"/>
          </p:cNvSpPr>
          <p:nvPr>
            <p:ph type="title"/>
          </p:nvPr>
        </p:nvSpPr>
        <p:spPr>
          <a:xfrm>
            <a:off x="588264" y="2875002"/>
            <a:ext cx="5329936" cy="1107996"/>
          </a:xfrm>
        </p:spPr>
        <p:txBody>
          <a:bodyPr/>
          <a:lstStyle/>
          <a:p>
            <a:r>
              <a:rPr lang="en-US" dirty="0"/>
              <a:t>Questions and next steps</a:t>
            </a:r>
            <a:endParaRPr lang="fr-FR" dirty="0"/>
          </a:p>
        </p:txBody>
      </p:sp>
    </p:spTree>
    <p:extLst>
      <p:ext uri="{BB962C8B-B14F-4D97-AF65-F5344CB8AC3E}">
        <p14:creationId xmlns:p14="http://schemas.microsoft.com/office/powerpoint/2010/main" val="18596574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51FE-64D1-8266-B59A-A49EB39B6A43}"/>
              </a:ext>
            </a:extLst>
          </p:cNvPr>
          <p:cNvSpPr>
            <a:spLocks noGrp="1"/>
          </p:cNvSpPr>
          <p:nvPr>
            <p:ph type="title"/>
          </p:nvPr>
        </p:nvSpPr>
        <p:spPr>
          <a:xfrm>
            <a:off x="588264" y="3152001"/>
            <a:ext cx="4127692" cy="553998"/>
          </a:xfrm>
        </p:spPr>
        <p:txBody>
          <a:bodyPr/>
          <a:lstStyle/>
          <a:p>
            <a:r>
              <a:rPr lang="en-US" dirty="0"/>
              <a:t>Thank you!</a:t>
            </a:r>
            <a:endParaRPr lang="fr-FR" dirty="0"/>
          </a:p>
        </p:txBody>
      </p:sp>
    </p:spTree>
    <p:extLst>
      <p:ext uri="{BB962C8B-B14F-4D97-AF65-F5344CB8AC3E}">
        <p14:creationId xmlns:p14="http://schemas.microsoft.com/office/powerpoint/2010/main" val="9521934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4E14-B082-C899-C93A-21D855D9993D}"/>
              </a:ext>
            </a:extLst>
          </p:cNvPr>
          <p:cNvSpPr>
            <a:spLocks noGrp="1"/>
          </p:cNvSpPr>
          <p:nvPr>
            <p:ph type="title"/>
          </p:nvPr>
        </p:nvSpPr>
        <p:spPr>
          <a:xfrm>
            <a:off x="588264" y="457200"/>
            <a:ext cx="11301146" cy="1661993"/>
          </a:xfrm>
        </p:spPr>
        <p:txBody>
          <a:bodyPr/>
          <a:lstStyle/>
          <a:p>
            <a:r>
              <a:rPr lang="en-US" dirty="0"/>
              <a:t>Data Collection Rules (DCR) </a:t>
            </a:r>
            <a:br>
              <a:rPr lang="en-US" dirty="0"/>
            </a:br>
            <a:r>
              <a:rPr lang="en-US" dirty="0"/>
              <a:t>with Azure Monitor Agent (AMA) - Sources</a:t>
            </a:r>
            <a:endParaRPr lang="fr-FR" dirty="0"/>
          </a:p>
        </p:txBody>
      </p:sp>
      <p:sp>
        <p:nvSpPr>
          <p:cNvPr id="3" name="Content Placeholder 2">
            <a:extLst>
              <a:ext uri="{FF2B5EF4-FFF2-40B4-BE49-F238E27FC236}">
                <a16:creationId xmlns:a16="http://schemas.microsoft.com/office/drawing/2014/main" id="{396F8B57-1637-894F-7DA1-B3FEAD82DC84}"/>
              </a:ext>
            </a:extLst>
          </p:cNvPr>
          <p:cNvSpPr>
            <a:spLocks noGrp="1"/>
          </p:cNvSpPr>
          <p:nvPr>
            <p:ph sz="quarter" idx="11"/>
          </p:nvPr>
        </p:nvSpPr>
        <p:spPr>
          <a:xfrm>
            <a:off x="586390" y="2475120"/>
            <a:ext cx="11060178" cy="2499146"/>
          </a:xfrm>
        </p:spPr>
        <p:txBody>
          <a:bodyPr/>
          <a:lstStyle/>
          <a:p>
            <a:r>
              <a:rPr lang="en-US" dirty="0"/>
              <a:t>Performance Counters</a:t>
            </a:r>
          </a:p>
          <a:p>
            <a:r>
              <a:rPr lang="fr-FR" dirty="0"/>
              <a:t>Windows Event Logs (</a:t>
            </a:r>
            <a:r>
              <a:rPr lang="fr-FR" dirty="0" err="1"/>
              <a:t>including</a:t>
            </a:r>
            <a:r>
              <a:rPr lang="fr-FR" dirty="0"/>
              <a:t> </a:t>
            </a:r>
            <a:r>
              <a:rPr lang="fr-FR" dirty="0" err="1"/>
              <a:t>sysmon</a:t>
            </a:r>
            <a:r>
              <a:rPr lang="fr-FR" dirty="0"/>
              <a:t> </a:t>
            </a:r>
            <a:r>
              <a:rPr lang="fr-FR" dirty="0" err="1"/>
              <a:t>events</a:t>
            </a:r>
            <a:r>
              <a:rPr lang="fr-FR" dirty="0"/>
              <a:t>)</a:t>
            </a:r>
          </a:p>
          <a:p>
            <a:r>
              <a:rPr lang="fr-FR" dirty="0"/>
              <a:t>Linux Syslog</a:t>
            </a:r>
          </a:p>
          <a:p>
            <a:r>
              <a:rPr lang="en-US" b="0" i="0" dirty="0">
                <a:solidFill>
                  <a:srgbClr val="161616"/>
                </a:solidFill>
                <a:effectLst/>
                <a:latin typeface="Segoe UI" panose="020B0502040204020203" pitchFamily="34" charset="0"/>
              </a:rPr>
              <a:t>Custom Text Logs </a:t>
            </a:r>
          </a:p>
          <a:p>
            <a:r>
              <a:rPr lang="en-US" dirty="0">
                <a:solidFill>
                  <a:srgbClr val="161616"/>
                </a:solidFill>
                <a:latin typeface="Segoe UI" panose="020B0502040204020203" pitchFamily="34" charset="0"/>
              </a:rPr>
              <a:t>W</a:t>
            </a:r>
            <a:r>
              <a:rPr lang="en-US" b="0" i="0" dirty="0">
                <a:solidFill>
                  <a:srgbClr val="161616"/>
                </a:solidFill>
                <a:effectLst/>
                <a:latin typeface="Segoe UI" panose="020B0502040204020203" pitchFamily="34" charset="0"/>
              </a:rPr>
              <a:t>indows IIS Logs</a:t>
            </a:r>
            <a:endParaRPr lang="fr-FR" dirty="0"/>
          </a:p>
        </p:txBody>
      </p:sp>
      <p:sp>
        <p:nvSpPr>
          <p:cNvPr id="6" name="Oval 5">
            <a:extLst>
              <a:ext uri="{FF2B5EF4-FFF2-40B4-BE49-F238E27FC236}">
                <a16:creationId xmlns:a16="http://schemas.microsoft.com/office/drawing/2014/main" id="{69DFBF0D-3B92-DDB8-A0EF-C6C00B07D00E}"/>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41459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4E14-B082-C899-C93A-21D855D9993D}"/>
              </a:ext>
            </a:extLst>
          </p:cNvPr>
          <p:cNvSpPr>
            <a:spLocks noGrp="1"/>
          </p:cNvSpPr>
          <p:nvPr>
            <p:ph type="title"/>
          </p:nvPr>
        </p:nvSpPr>
        <p:spPr>
          <a:xfrm>
            <a:off x="588264" y="457200"/>
            <a:ext cx="7508990" cy="1107996"/>
          </a:xfrm>
        </p:spPr>
        <p:txBody>
          <a:bodyPr/>
          <a:lstStyle/>
          <a:p>
            <a:r>
              <a:rPr lang="en-US" dirty="0"/>
              <a:t>Data Collection Rules (DCR) </a:t>
            </a:r>
            <a:br>
              <a:rPr lang="en-US" dirty="0"/>
            </a:br>
            <a:r>
              <a:rPr lang="en-US" dirty="0"/>
              <a:t>with Azure Monitor Agent (AMA)</a:t>
            </a:r>
            <a:endParaRPr lang="fr-FR" dirty="0"/>
          </a:p>
        </p:txBody>
      </p:sp>
      <p:pic>
        <p:nvPicPr>
          <p:cNvPr id="4098" name="Picture 2" descr="Diagram showing data collection for Azure Monitor agent.">
            <a:extLst>
              <a:ext uri="{FF2B5EF4-FFF2-40B4-BE49-F238E27FC236}">
                <a16:creationId xmlns:a16="http://schemas.microsoft.com/office/drawing/2014/main" id="{E526B2D6-6FC2-BEA6-150C-AEBC5DC8F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90" y="1818177"/>
            <a:ext cx="11586820" cy="446539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1CF6CD8C-8CBA-4167-2846-64B64E6DC78D}"/>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endParaRPr lang="fr-FR"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84293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Image showing a Data Collection Rules (DCR) Transformation query in Kusto.">
            <a:extLst>
              <a:ext uri="{FF2B5EF4-FFF2-40B4-BE49-F238E27FC236}">
                <a16:creationId xmlns:a16="http://schemas.microsoft.com/office/drawing/2014/main" id="{CD304E14-B082-C899-C93A-21D855D9993D}"/>
              </a:ext>
            </a:extLst>
          </p:cNvPr>
          <p:cNvSpPr>
            <a:spLocks noGrp="1"/>
          </p:cNvSpPr>
          <p:nvPr>
            <p:ph type="title"/>
          </p:nvPr>
        </p:nvSpPr>
        <p:spPr>
          <a:xfrm>
            <a:off x="588264" y="457200"/>
            <a:ext cx="11301146" cy="553998"/>
          </a:xfrm>
        </p:spPr>
        <p:txBody>
          <a:bodyPr/>
          <a:lstStyle/>
          <a:p>
            <a:r>
              <a:rPr lang="en-US" dirty="0"/>
              <a:t>Data Collection Rules (DCR) and Transformation</a:t>
            </a:r>
            <a:endParaRPr lang="fr-FR" dirty="0"/>
          </a:p>
        </p:txBody>
      </p:sp>
      <p:sp>
        <p:nvSpPr>
          <p:cNvPr id="3" name="Oval 2">
            <a:extLst>
              <a:ext uri="{FF2B5EF4-FFF2-40B4-BE49-F238E27FC236}">
                <a16:creationId xmlns:a16="http://schemas.microsoft.com/office/drawing/2014/main" id="{E60AA9A1-6B95-E4F7-8CD4-55E61133C0D1}"/>
              </a:ext>
              <a:ext uri="{C183D7F6-B498-43B3-948B-1728B52AA6E4}">
                <adec:decorative xmlns:adec="http://schemas.microsoft.com/office/drawing/2017/decorative" val="1"/>
              </a:ext>
            </a:extLst>
          </p:cNvPr>
          <p:cNvSpPr/>
          <p:nvPr/>
        </p:nvSpPr>
        <p:spPr bwMode="auto">
          <a:xfrm>
            <a:off x="11699630" y="117231"/>
            <a:ext cx="339969" cy="3399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endParaRPr lang="fr-FR" sz="2000" dirty="0" err="1">
              <a:solidFill>
                <a:srgbClr val="FFFFFF"/>
              </a:solidFill>
              <a:ea typeface="Segoe UI" pitchFamily="34" charset="0"/>
              <a:cs typeface="Segoe UI" pitchFamily="34" charset="0"/>
            </a:endParaRPr>
          </a:p>
        </p:txBody>
      </p:sp>
      <p:pic>
        <p:nvPicPr>
          <p:cNvPr id="4" name="Picture 2" descr="Diagram showing data collection for Azure Monitor agent.">
            <a:extLst>
              <a:ext uri="{FF2B5EF4-FFF2-40B4-BE49-F238E27FC236}">
                <a16:creationId xmlns:a16="http://schemas.microsoft.com/office/drawing/2014/main" id="{B3BA2D68-FD96-BF50-37FC-0A2701431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64" y="3174495"/>
            <a:ext cx="7704836" cy="29693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8300B97-1276-F1EA-8B36-1088ECBCF90C}"/>
              </a:ext>
              <a:ext uri="{C183D7F6-B498-43B3-948B-1728B52AA6E4}">
                <adec:decorative xmlns:adec="http://schemas.microsoft.com/office/drawing/2017/decorative" val="1"/>
              </a:ext>
            </a:extLst>
          </p:cNvPr>
          <p:cNvSpPr/>
          <p:nvPr/>
        </p:nvSpPr>
        <p:spPr bwMode="auto">
          <a:xfrm>
            <a:off x="3112906" y="2808316"/>
            <a:ext cx="2475094" cy="370169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12094DB0-7772-FA74-FD24-483279AF61F2}"/>
              </a:ext>
              <a:ext uri="{C183D7F6-B498-43B3-948B-1728B52AA6E4}">
                <adec:decorative xmlns:adec="http://schemas.microsoft.com/office/drawing/2017/decorative" val="1"/>
              </a:ext>
            </a:extLst>
          </p:cNvPr>
          <p:cNvSpPr txBox="1"/>
          <p:nvPr/>
        </p:nvSpPr>
        <p:spPr>
          <a:xfrm>
            <a:off x="8440631" y="3997441"/>
            <a:ext cx="3598968" cy="1323439"/>
          </a:xfrm>
          <a:prstGeom prst="rect">
            <a:avLst/>
          </a:prstGeom>
          <a:noFill/>
        </p:spPr>
        <p:txBody>
          <a:bodyPr wrap="square">
            <a:spAutoFit/>
          </a:bodyPr>
          <a:lstStyle/>
          <a:p>
            <a:pPr marL="285750" indent="-285750">
              <a:buFont typeface="Arial" panose="020B0604020202020204" pitchFamily="34" charset="0"/>
              <a:buChar char="•"/>
            </a:pPr>
            <a:r>
              <a:rPr lang="fr-FR" sz="2000" dirty="0" err="1"/>
              <a:t>Remove</a:t>
            </a:r>
            <a:r>
              <a:rPr lang="fr-FR" sz="2000" dirty="0"/>
              <a:t> sensitive data</a:t>
            </a:r>
          </a:p>
          <a:p>
            <a:pPr marL="285750" indent="-285750">
              <a:buFont typeface="Arial" panose="020B0604020202020204" pitchFamily="34" charset="0"/>
              <a:buChar char="•"/>
            </a:pPr>
            <a:r>
              <a:rPr lang="en-US" sz="2000" dirty="0"/>
              <a:t>Enrich data with more or calculated information</a:t>
            </a:r>
          </a:p>
          <a:p>
            <a:pPr marL="285750" indent="-285750">
              <a:buFont typeface="Arial" panose="020B0604020202020204" pitchFamily="34" charset="0"/>
              <a:buChar char="•"/>
            </a:pPr>
            <a:r>
              <a:rPr lang="fr-FR" sz="2000" dirty="0" err="1"/>
              <a:t>Reduce</a:t>
            </a:r>
            <a:r>
              <a:rPr lang="fr-FR" sz="2000" dirty="0"/>
              <a:t> data </a:t>
            </a:r>
            <a:r>
              <a:rPr lang="fr-FR" sz="2000" dirty="0" err="1"/>
              <a:t>costs</a:t>
            </a:r>
            <a:endParaRPr lang="fr-FR" sz="2000" dirty="0"/>
          </a:p>
        </p:txBody>
      </p:sp>
      <p:pic>
        <p:nvPicPr>
          <p:cNvPr id="12" name="Picture 11" descr="Image showing a Data Collection Rules (DCR) Transformation query in Kusto.">
            <a:extLst>
              <a:ext uri="{FF2B5EF4-FFF2-40B4-BE49-F238E27FC236}">
                <a16:creationId xmlns:a16="http://schemas.microsoft.com/office/drawing/2014/main" id="{716CAA58-6C0A-5B63-1C88-8A9EFFA80F9E}"/>
              </a:ext>
            </a:extLst>
          </p:cNvPr>
          <p:cNvPicPr>
            <a:picLocks noChangeAspect="1"/>
          </p:cNvPicPr>
          <p:nvPr/>
        </p:nvPicPr>
        <p:blipFill>
          <a:blip r:embed="rId4"/>
          <a:stretch>
            <a:fillRect/>
          </a:stretch>
        </p:blipFill>
        <p:spPr>
          <a:xfrm>
            <a:off x="2364471" y="1243450"/>
            <a:ext cx="3971963" cy="1332613"/>
          </a:xfrm>
          <a:prstGeom prst="rect">
            <a:avLst/>
          </a:prstGeom>
        </p:spPr>
      </p:pic>
    </p:spTree>
    <p:extLst>
      <p:ext uri="{BB962C8B-B14F-4D97-AF65-F5344CB8AC3E}">
        <p14:creationId xmlns:p14="http://schemas.microsoft.com/office/powerpoint/2010/main" val="1976379837"/>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6D5E2130-D8E0-4BE1-8D17-21B44E25CD20}" vid="{B8045A66-F64A-4AB7-BD59-57B01EC35DAE}"/>
    </a:ext>
  </a:extLst>
</a:theme>
</file>

<file path=ppt/theme/theme10.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207B1E-3148-EA4A-B755-E354687C8B39}" vid="{0F94BF21-676E-1B4C-B18B-81CCF4ABE752}"/>
    </a:ext>
  </a:extLst>
</a:theme>
</file>

<file path=ppt/theme/theme4.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5.xml><?xml version="1.0" encoding="utf-8"?>
<a:theme xmlns:a="http://schemas.openxmlformats.org/drawingml/2006/main" name="USE THIS ONE_Azure 1">
  <a:themeElements>
    <a:clrScheme name="Azure Dark">
      <a:dk1>
        <a:srgbClr val="FFFFFF"/>
      </a:dk1>
      <a:lt1>
        <a:srgbClr val="FFFFFF"/>
      </a:lt1>
      <a:dk2>
        <a:srgbClr val="0078D3"/>
      </a:dk2>
      <a:lt2>
        <a:srgbClr val="000000"/>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Dec19.potx" id="{D4AD3E68-0B47-4777-A8F7-A2978BE451B9}" vid="{925C68A9-95FB-4271-B80F-EA43E0396965}"/>
    </a:ext>
  </a:extLst>
</a:theme>
</file>

<file path=ppt/theme/theme6.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7.xml><?xml version="1.0" encoding="utf-8"?>
<a:theme xmlns:a="http://schemas.openxmlformats.org/drawingml/2006/main" name="Microsoft_Azure_Enablement_Show_Black_Template">
  <a:themeElements>
    <a:clrScheme name="Custom 10">
      <a:dk1>
        <a:srgbClr val="000000"/>
      </a:dk1>
      <a:lt1>
        <a:srgbClr val="FFFFFF"/>
      </a:lt1>
      <a:dk2>
        <a:srgbClr val="3C3C4A"/>
      </a:dk2>
      <a:lt2>
        <a:srgbClr val="E6E6E6"/>
      </a:lt2>
      <a:accent1>
        <a:srgbClr val="0078D4"/>
      </a:accent1>
      <a:accent2>
        <a:srgbClr val="50E6FF"/>
      </a:accent2>
      <a:accent3>
        <a:srgbClr val="75757A"/>
      </a:accent3>
      <a:accent4>
        <a:srgbClr val="243A5E"/>
      </a:accent4>
      <a:accent5>
        <a:srgbClr val="37F00B"/>
      </a:accent5>
      <a:accent6>
        <a:srgbClr val="8661C5"/>
      </a:accent6>
      <a:hlink>
        <a:srgbClr val="0078D4"/>
      </a:hlink>
      <a:folHlink>
        <a:srgbClr val="243A5E"/>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CEEB38A9-6231-B848-AD28-F76460677964}"/>
    </a:ext>
  </a:extLst>
</a:theme>
</file>

<file path=ppt/theme/theme8.xml><?xml version="1.0" encoding="utf-8"?>
<a:theme xmlns:a="http://schemas.openxmlformats.org/drawingml/2006/main" name="Theme2">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heme2" id="{774A77B3-5A94-43EF-9F13-9D2E35F56CC1}" vid="{942C8F4F-7215-4648-9986-9466948EFF0B}"/>
    </a:ext>
  </a:extLst>
</a:theme>
</file>

<file path=ppt/theme/theme9.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uild 2020 - Azure Digital Twins" id="{3932DFE4-8336-4A73-A1CE-9E11FB6C3AA2}" vid="{49BD4859-4106-4EC0-98E6-13D36C63364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est xmlns="07c5dfa0-33a3-47dd-bfb7-87fb96739115" xsi:nil="true"/>
    <Time xmlns="07c5dfa0-33a3-47dd-bfb7-87fb96739115" xsi:nil="true"/>
    <Status xmlns="07c5dfa0-33a3-47dd-bfb7-87fb96739115" xsi:nil="true"/>
    <_ip_UnifiedCompliancePolicyProperties xmlns="http://schemas.microsoft.com/sharepoint/v3"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Props1.xml><?xml version="1.0" encoding="utf-8"?>
<ds:datastoreItem xmlns:ds="http://schemas.openxmlformats.org/officeDocument/2006/customXml" ds:itemID="{F146CA32-CFB5-4C9D-A739-0E0BE9A461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D5C8F2-0370-4623-8FFF-0AFC5326ABD5}">
  <ds:schemaRefs>
    <ds:schemaRef ds:uri="http://schemas.microsoft.com/sharepoint/v3/contenttype/forms"/>
  </ds:schemaRefs>
</ds:datastoreItem>
</file>

<file path=customXml/itemProps3.xml><?xml version="1.0" encoding="utf-8"?>
<ds:datastoreItem xmlns:ds="http://schemas.openxmlformats.org/officeDocument/2006/customXml" ds:itemID="{8693E4A9-A9C2-4A50-ABAB-778A70D534ED}">
  <ds:schemaRefs>
    <ds:schemaRef ds:uri="http://purl.org/dc/terms/"/>
    <ds:schemaRef ds:uri="b1c3d6fc-5689-40cc-899d-3b916b4ff5bf"/>
    <ds:schemaRef ds:uri="http://purl.org/dc/elements/1.1/"/>
    <ds:schemaRef ds:uri="http://schemas.microsoft.com/office/infopath/2007/PartnerControls"/>
    <ds:schemaRef ds:uri="http://schemas.microsoft.com/office/2006/documentManagement/types"/>
    <ds:schemaRef ds:uri="07c5dfa0-33a3-47dd-bfb7-87fb96739115"/>
    <ds:schemaRef ds:uri="http://schemas.microsoft.com/office/2006/metadata/properties"/>
    <ds:schemaRef ds:uri="http://schemas.openxmlformats.org/package/2006/metadata/core-properties"/>
    <ds:schemaRef ds:uri="http://www.w3.org/XML/1998/namespace"/>
    <ds:schemaRef ds:uri="230e9df3-be65-4c73-a93b-d1236ebd677e"/>
    <ds:schemaRef ds:uri="http://schemas.microsoft.com/sharepoint/v3"/>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Blue_with_black_background_Microsoft_template (1)</Template>
  <TotalTime>0</TotalTime>
  <Words>24540</Words>
  <Application>Microsoft Macintosh PowerPoint</Application>
  <PresentationFormat>Widescreen</PresentationFormat>
  <Paragraphs>1435</Paragraphs>
  <Slides>67</Slides>
  <Notes>56</Notes>
  <HiddenSlides>3</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67</vt:i4>
      </vt:variant>
    </vt:vector>
  </HeadingPairs>
  <TitlesOfParts>
    <vt:vector size="90" baseType="lpstr">
      <vt:lpstr>Aptos</vt:lpstr>
      <vt:lpstr>Arial</vt:lpstr>
      <vt:lpstr>az_ea_font</vt:lpstr>
      <vt:lpstr>Calibri</vt:lpstr>
      <vt:lpstr>Consolas</vt:lpstr>
      <vt:lpstr>Courier New</vt:lpstr>
      <vt:lpstr>Lucida Console</vt:lpstr>
      <vt:lpstr>Segoe UI</vt:lpstr>
      <vt:lpstr>Segoe UI Light</vt:lpstr>
      <vt:lpstr>Segoe UI Semibold</vt:lpstr>
      <vt:lpstr>Segoe UI Semilight</vt:lpstr>
      <vt:lpstr>Segoe UI Symbol</vt:lpstr>
      <vt:lpstr>Wingdings</vt:lpstr>
      <vt:lpstr>Black Template</vt:lpstr>
      <vt:lpstr>White Template</vt:lpstr>
      <vt:lpstr>Azure 1</vt:lpstr>
      <vt:lpstr>1_9-51052_Microsoft_Inspire_Template_Dark</vt:lpstr>
      <vt:lpstr>USE THIS ONE_Azure 1</vt:lpstr>
      <vt:lpstr>Dynamics 365</vt:lpstr>
      <vt:lpstr>Microsoft_Azure_Enablement_Show_Black_Template</vt:lpstr>
      <vt:lpstr>Theme2</vt:lpstr>
      <vt:lpstr>9-51151_Build_Black_Template</vt:lpstr>
      <vt:lpstr>1_Black Template</vt:lpstr>
      <vt:lpstr>Azure Monitor Overview &amp; Demos</vt:lpstr>
      <vt:lpstr>Agenda</vt:lpstr>
      <vt:lpstr>Azure Monitor overview</vt:lpstr>
      <vt:lpstr>Sources of monitoring data for Azure Monitor</vt:lpstr>
      <vt:lpstr>Data collection in Azure Monitor</vt:lpstr>
      <vt:lpstr>PowerPoint Presentation</vt:lpstr>
      <vt:lpstr>Data Collection Rules (DCR)  with Azure Monitor Agent (AMA) - Sources</vt:lpstr>
      <vt:lpstr>Data Collection Rules (DCR)  with Azure Monitor Agent (AMA)</vt:lpstr>
      <vt:lpstr>Data Collection Rules (DCR) and Transformation</vt:lpstr>
      <vt:lpstr>Demo  Data Collection Rules (DCR) with Azure Monitor Agent (AMA)</vt:lpstr>
      <vt:lpstr>Azure Monitor overview</vt:lpstr>
      <vt:lpstr>Azure Monitor data platform</vt:lpstr>
      <vt:lpstr>Azure Monitor Metrics</vt:lpstr>
      <vt:lpstr>Azure Monitor Logs</vt:lpstr>
      <vt:lpstr>Azure Monitor overview</vt:lpstr>
      <vt:lpstr>Azure Monitor Insights</vt:lpstr>
      <vt:lpstr>Azure Monitor Insights List</vt:lpstr>
      <vt:lpstr>Application monitoring</vt:lpstr>
      <vt:lpstr>Application monitoring</vt:lpstr>
      <vt:lpstr>Application Insights</vt:lpstr>
      <vt:lpstr>Demo Application Architecture</vt:lpstr>
      <vt:lpstr>Demo  Application Insights</vt:lpstr>
      <vt:lpstr>Virtual Machines &amp; Infrastructure Monitoring</vt:lpstr>
      <vt:lpstr>VM Insights</vt:lpstr>
      <vt:lpstr>Infrastructure monitoring</vt:lpstr>
      <vt:lpstr>Demo  VM Insights</vt:lpstr>
      <vt:lpstr>Container Insights</vt:lpstr>
      <vt:lpstr>Containers Insights</vt:lpstr>
      <vt:lpstr>CONTAINERS INSIGHTS</vt:lpstr>
      <vt:lpstr>Network Monitoring</vt:lpstr>
      <vt:lpstr>Network Insights</vt:lpstr>
      <vt:lpstr>Network Insights</vt:lpstr>
      <vt:lpstr>Monitor network health and traffic </vt:lpstr>
      <vt:lpstr>Demo  Network Insights</vt:lpstr>
      <vt:lpstr>Visualize</vt:lpstr>
      <vt:lpstr>Dashboards</vt:lpstr>
      <vt:lpstr>Demo</vt:lpstr>
      <vt:lpstr>Visualize</vt:lpstr>
      <vt:lpstr>Power BI</vt:lpstr>
      <vt:lpstr>Workbooks</vt:lpstr>
      <vt:lpstr>Grafana</vt:lpstr>
      <vt:lpstr>Demo  Visualize with: Workbooks &amp; Azure Managed Grafana</vt:lpstr>
      <vt:lpstr>Analyze</vt:lpstr>
      <vt:lpstr>Metrics Explorer</vt:lpstr>
      <vt:lpstr>Log Analytics</vt:lpstr>
      <vt:lpstr>Change Analysis</vt:lpstr>
      <vt:lpstr>Respond</vt:lpstr>
      <vt:lpstr>Alerts and actions</vt:lpstr>
      <vt:lpstr>Autoscale</vt:lpstr>
      <vt:lpstr>Artificial Intelligence for IT Operations (AIOps)</vt:lpstr>
      <vt:lpstr>Comparison between built-in and custom capabilities</vt:lpstr>
      <vt:lpstr>Integrate</vt:lpstr>
      <vt:lpstr>Export data options</vt:lpstr>
      <vt:lpstr>Customize alerts and integrate further actions</vt:lpstr>
      <vt:lpstr>DevOps with GitHub and Azure DevOps</vt:lpstr>
      <vt:lpstr>Continuous monitoring and DevOps</vt:lpstr>
      <vt:lpstr>Azure Native ISV Services</vt:lpstr>
      <vt:lpstr>Multicloud and hybrid monitoring  with Azure Monitor</vt:lpstr>
      <vt:lpstr>Azure Arc</vt:lpstr>
      <vt:lpstr>Arc-enabled Infrastructure Consistent governance, security, and visibility for your hybrid and multi-cloud compute.</vt:lpstr>
      <vt:lpstr>Azure Connected Machine agent</vt:lpstr>
      <vt:lpstr>Azure Arc-enabled servers  Connectivity Options</vt:lpstr>
      <vt:lpstr>Azure Connected Machine agent connectivity</vt:lpstr>
      <vt:lpstr>Azure partners with several monitoring and analytics solutions</vt:lpstr>
      <vt:lpstr>Resources</vt:lpstr>
      <vt:lpstr>Questions and next steps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Monitor Overview &amp; Demos</dc:title>
  <dc:subject/>
  <dc:creator/>
  <cp:keywords/>
  <dc:description/>
  <cp:revision>1</cp:revision>
  <dcterms:created xsi:type="dcterms:W3CDTF">2023-11-03T23:30:11Z</dcterms:created>
  <dcterms:modified xsi:type="dcterms:W3CDTF">2023-11-24T15:08:59Z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ies>
</file>